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media/image5.jpg" ContentType="image/jpeg"/>
  <Override PartName="/ppt/media/image10.jpg" ContentType="image/jpeg"/>
  <Override PartName="/ppt/notesSlides/notesSlide1.xml" ContentType="application/vnd.openxmlformats-officedocument.presentationml.notesSlide+xml"/>
  <Override PartName="/ppt/media/image11.jpg" ContentType="image/jpeg"/>
  <Override PartName="/ppt/media/image12.jpg" ContentType="image/jpeg"/>
  <Override PartName="/ppt/media/image16.jpg" ContentType="image/jpeg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4" r:id="rId5"/>
    <p:sldId id="260" r:id="rId6"/>
    <p:sldId id="261" r:id="rId7"/>
    <p:sldId id="262" r:id="rId8"/>
    <p:sldId id="263" r:id="rId9"/>
  </p:sldIdLst>
  <p:sldSz cx="18288000" cy="10287000"/>
  <p:notesSz cx="18288000" cy="10287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20B9DA-559B-4939-A0CC-0DF55FACC21C}" v="1" dt="2025-02-07T11:06:54.960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802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thy DESCAMPS-LARGE" userId="f1b7ba99-337e-4898-9019-834fce91fed6" providerId="ADAL" clId="{4720B9DA-559B-4939-A0CC-0DF55FACC21C}"/>
    <pc:docChg chg="custSel modSld">
      <pc:chgData name="Cathy DESCAMPS-LARGE" userId="f1b7ba99-337e-4898-9019-834fce91fed6" providerId="ADAL" clId="{4720B9DA-559B-4939-A0CC-0DF55FACC21C}" dt="2025-02-07T11:08:30.019" v="60" actId="478"/>
      <pc:docMkLst>
        <pc:docMk/>
      </pc:docMkLst>
      <pc:sldChg chg="addSp delSp modSp mod">
        <pc:chgData name="Cathy DESCAMPS-LARGE" userId="f1b7ba99-337e-4898-9019-834fce91fed6" providerId="ADAL" clId="{4720B9DA-559B-4939-A0CC-0DF55FACC21C}" dt="2025-02-07T11:08:30.019" v="60" actId="478"/>
        <pc:sldMkLst>
          <pc:docMk/>
          <pc:sldMk cId="0" sldId="256"/>
        </pc:sldMkLst>
        <pc:spChg chg="del">
          <ac:chgData name="Cathy DESCAMPS-LARGE" userId="f1b7ba99-337e-4898-9019-834fce91fed6" providerId="ADAL" clId="{4720B9DA-559B-4939-A0CC-0DF55FACC21C}" dt="2025-02-07T11:08:27.549" v="59" actId="478"/>
          <ac:spMkLst>
            <pc:docMk/>
            <pc:sldMk cId="0" sldId="256"/>
            <ac:spMk id="66" creationId="{12DF1EB4-626D-189D-4070-93F865943417}"/>
          </ac:spMkLst>
        </pc:spChg>
        <pc:graphicFrameChg chg="del">
          <ac:chgData name="Cathy DESCAMPS-LARGE" userId="f1b7ba99-337e-4898-9019-834fce91fed6" providerId="ADAL" clId="{4720B9DA-559B-4939-A0CC-0DF55FACC21C}" dt="2025-02-07T11:07:41.048" v="53" actId="478"/>
          <ac:graphicFrameMkLst>
            <pc:docMk/>
            <pc:sldMk cId="0" sldId="256"/>
            <ac:graphicFrameMk id="6" creationId="{C000B722-FA90-8B61-C3E9-3642B9A048E9}"/>
          </ac:graphicFrameMkLst>
        </pc:graphicFrameChg>
        <pc:graphicFrameChg chg="add mod modGraphic">
          <ac:chgData name="Cathy DESCAMPS-LARGE" userId="f1b7ba99-337e-4898-9019-834fce91fed6" providerId="ADAL" clId="{4720B9DA-559B-4939-A0CC-0DF55FACC21C}" dt="2025-02-07T11:08:25.232" v="58" actId="1076"/>
          <ac:graphicFrameMkLst>
            <pc:docMk/>
            <pc:sldMk cId="0" sldId="256"/>
            <ac:graphicFrameMk id="8" creationId="{0C830317-60EC-AF6D-809D-08C45FB81FD8}"/>
          </ac:graphicFrameMkLst>
        </pc:graphicFrameChg>
        <pc:graphicFrameChg chg="del">
          <ac:chgData name="Cathy DESCAMPS-LARGE" userId="f1b7ba99-337e-4898-9019-834fce91fed6" providerId="ADAL" clId="{4720B9DA-559B-4939-A0CC-0DF55FACC21C}" dt="2025-02-07T11:08:30.019" v="60" actId="478"/>
          <ac:graphicFrameMkLst>
            <pc:docMk/>
            <pc:sldMk cId="0" sldId="256"/>
            <ac:graphicFrameMk id="18" creationId="{23DA9613-28AF-8122-03D5-67112D18DA93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10358438" y="0"/>
            <a:ext cx="7924800" cy="5159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F0246A-BC32-4B17-8467-0685E8CDC1CF}" type="datetimeFigureOut">
              <a:rPr lang="fr-FR" smtClean="0"/>
              <a:t>07/02/2025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057900" y="1285875"/>
            <a:ext cx="6172200" cy="3471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1828800" y="4951413"/>
            <a:ext cx="14630400" cy="40497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10358438" y="9771063"/>
            <a:ext cx="7924800" cy="5159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ECA0AF-5238-4E25-B3B7-DF7E8AD28A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6879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7ECA0AF-5238-4E25-B3B7-DF7E8AD28A17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00160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71600" y="3188970"/>
            <a:ext cx="15544800" cy="21602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743200" y="5760720"/>
            <a:ext cx="12801600" cy="2571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956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956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1440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9418320" y="2366010"/>
            <a:ext cx="7955280" cy="67894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956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279263" y="2187651"/>
            <a:ext cx="773620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95677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30427" y="1938273"/>
            <a:ext cx="17027144" cy="66871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6217920" y="9566910"/>
            <a:ext cx="585216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914400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2/7/2025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3167361" y="9566910"/>
            <a:ext cx="4206240" cy="514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‹N°›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ecretariat@isige.mines-paristech.fr" TargetMode="External"/><Relationship Id="rId5" Type="http://schemas.openxmlformats.org/officeDocument/2006/relationships/hyperlink" Target="http://www.isige.mines-paristech.fr/formations/candidater/" TargetMode="External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nkedin.com/company/89349488" TargetMode="External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5" Type="http://schemas.openxmlformats.org/officeDocument/2006/relationships/hyperlink" Target="mailto:secretariat@isige.mines-paristech.fr" TargetMode="External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6136" y="184404"/>
            <a:ext cx="3429000" cy="3429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26136" y="4998014"/>
            <a:ext cx="704821" cy="71613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5681991" y="6364918"/>
            <a:ext cx="0" cy="2404745"/>
          </a:xfrm>
          <a:custGeom>
            <a:avLst/>
            <a:gdLst/>
            <a:ahLst/>
            <a:cxnLst/>
            <a:rect l="l" t="t" r="r" b="b"/>
            <a:pathLst>
              <a:path h="2404745">
                <a:moveTo>
                  <a:pt x="0" y="0"/>
                </a:moveTo>
                <a:lnTo>
                  <a:pt x="0" y="2404491"/>
                </a:lnTo>
              </a:path>
            </a:pathLst>
          </a:custGeom>
          <a:ln w="38100">
            <a:solidFill>
              <a:srgbClr val="99A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5693090" y="6364918"/>
            <a:ext cx="1816100" cy="2404745"/>
          </a:xfrm>
          <a:custGeom>
            <a:avLst/>
            <a:gdLst/>
            <a:ahLst/>
            <a:cxnLst/>
            <a:rect l="l" t="t" r="r" b="b"/>
            <a:pathLst>
              <a:path w="1816100" h="2404745">
                <a:moveTo>
                  <a:pt x="1797050" y="0"/>
                </a:moveTo>
                <a:lnTo>
                  <a:pt x="1797050" y="2404491"/>
                </a:lnTo>
              </a:path>
              <a:path w="1816100" h="2404745">
                <a:moveTo>
                  <a:pt x="0" y="19050"/>
                </a:moveTo>
                <a:lnTo>
                  <a:pt x="1816100" y="19050"/>
                </a:lnTo>
              </a:path>
              <a:path w="1816100" h="2404745">
                <a:moveTo>
                  <a:pt x="0" y="2385441"/>
                </a:moveTo>
                <a:lnTo>
                  <a:pt x="1816100" y="2385441"/>
                </a:lnTo>
              </a:path>
            </a:pathLst>
          </a:custGeom>
          <a:ln w="38100">
            <a:solidFill>
              <a:srgbClr val="99A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6212731" y="5645347"/>
            <a:ext cx="62063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85" dirty="0">
                <a:solidFill>
                  <a:srgbClr val="105A90"/>
                </a:solidFill>
                <a:cs typeface="Trebuchet MS"/>
              </a:rPr>
              <a:t>Photo</a:t>
            </a:r>
            <a:endParaRPr sz="1800" dirty="0">
              <a:cs typeface="Trebuchet MS"/>
            </a:endParaRPr>
          </a:p>
        </p:txBody>
      </p:sp>
      <p:sp>
        <p:nvSpPr>
          <p:cNvPr id="16" name="object 16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579330" y="2713533"/>
            <a:ext cx="1167632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71450" algn="ctr">
              <a:lnSpc>
                <a:spcPct val="100000"/>
              </a:lnSpc>
              <a:spcBef>
                <a:spcPts val="100"/>
              </a:spcBef>
            </a:pPr>
            <a:endParaRPr sz="2400" dirty="0">
              <a:cs typeface="Arial"/>
            </a:endParaRPr>
          </a:p>
        </p:txBody>
      </p:sp>
      <p:sp>
        <p:nvSpPr>
          <p:cNvPr id="17" name="object 17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786258" y="482842"/>
            <a:ext cx="3529908" cy="85065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4" name="Image 23">
            <a:extLst>
              <a:ext uri="{FF2B5EF4-FFF2-40B4-BE49-F238E27FC236}">
                <a16:creationId xmlns:a16="http://schemas.microsoft.com/office/drawing/2014/main" id="{47C60B4B-C53E-5134-9293-3EA268A470D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58092" y="-20180"/>
            <a:ext cx="3529908" cy="5305065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5FCC13B8-43E3-C288-0872-6DBB278F77E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504" y="5247530"/>
            <a:ext cx="4147894" cy="285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51815">
              <a:lnSpc>
                <a:spcPts val="1335"/>
              </a:lnSpc>
            </a:pPr>
            <a:r>
              <a:rPr lang="fr-FR" sz="2000" b="1" spc="-114" dirty="0">
                <a:solidFill>
                  <a:srgbClr val="105A90"/>
                </a:solidFill>
                <a:latin typeface="+mn-lt"/>
                <a:cs typeface="Arial"/>
              </a:rPr>
              <a:t>PERSONNAL INFORMATION</a:t>
            </a:r>
            <a:endParaRPr lang="en-US" sz="2000" b="1" spc="-95" dirty="0">
              <a:solidFill>
                <a:srgbClr val="105A90"/>
              </a:solidFill>
              <a:cs typeface="Trebuchet MS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7617F736-8002-929C-6458-22C3F09F5BC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662747" y="5906248"/>
            <a:ext cx="4446395" cy="278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51815">
              <a:lnSpc>
                <a:spcPts val="1335"/>
              </a:lnSpc>
            </a:pPr>
            <a:r>
              <a:rPr lang="fr-FR" sz="1800" spc="-50" dirty="0" err="1">
                <a:solidFill>
                  <a:srgbClr val="105A90"/>
                </a:solidFill>
                <a:latin typeface="+mn-lt"/>
                <a:cs typeface="Arial"/>
              </a:rPr>
              <a:t>recent</a:t>
            </a:r>
            <a:r>
              <a:rPr lang="fr-FR" sz="1800" spc="-50" dirty="0">
                <a:solidFill>
                  <a:srgbClr val="105A90"/>
                </a:solidFill>
                <a:latin typeface="+mn-lt"/>
                <a:cs typeface="Arial"/>
              </a:rPr>
              <a:t> </a:t>
            </a:r>
            <a:r>
              <a:rPr lang="fr-FR" sz="1800" spc="-50" dirty="0" err="1">
                <a:solidFill>
                  <a:srgbClr val="105A90"/>
                </a:solidFill>
                <a:latin typeface="+mn-lt"/>
                <a:cs typeface="Arial"/>
              </a:rPr>
              <a:t>graduate</a:t>
            </a:r>
            <a:r>
              <a:rPr lang="fr-FR" sz="1800" spc="-50" dirty="0">
                <a:solidFill>
                  <a:srgbClr val="105A90"/>
                </a:solidFill>
                <a:latin typeface="+mn-lt"/>
                <a:cs typeface="Arial"/>
              </a:rPr>
              <a:t> </a:t>
            </a:r>
            <a:r>
              <a:rPr lang="fr-FR" sz="1800" spc="150" dirty="0">
                <a:solidFill>
                  <a:srgbClr val="105A90"/>
                </a:solidFill>
                <a:latin typeface="+mn-lt"/>
                <a:cs typeface="Arial"/>
              </a:rPr>
              <a:t>/</a:t>
            </a:r>
            <a:r>
              <a:rPr lang="fr-FR" sz="1800" spc="-114" dirty="0" err="1">
                <a:solidFill>
                  <a:srgbClr val="105A90"/>
                </a:solidFill>
                <a:latin typeface="+mn-lt"/>
                <a:ea typeface="+mn-ea"/>
                <a:cs typeface="Arial"/>
              </a:rPr>
              <a:t>experienced</a:t>
            </a:r>
            <a:r>
              <a:rPr lang="fr-FR" sz="1800" spc="-114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 </a:t>
            </a:r>
            <a:r>
              <a:rPr lang="fr-FR" sz="1800" spc="-114" dirty="0" err="1">
                <a:solidFill>
                  <a:srgbClr val="105A90"/>
                </a:solidFill>
                <a:latin typeface="+mn-lt"/>
                <a:ea typeface="+mn-ea"/>
                <a:cs typeface="Arial"/>
              </a:rPr>
              <a:t>professional</a:t>
            </a:r>
            <a:endParaRPr lang="fr-FR" sz="1800" spc="-114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42" name="ZoneTexte 41">
            <a:extLst>
              <a:ext uri="{FF2B5EF4-FFF2-40B4-BE49-F238E27FC236}">
                <a16:creationId xmlns:a16="http://schemas.microsoft.com/office/drawing/2014/main" id="{ADDFF4FD-0F5A-A32F-09C3-5966094CA476}"/>
              </a:ext>
            </a:extLst>
          </p:cNvPr>
          <p:cNvSpPr txBox="1"/>
          <p:nvPr/>
        </p:nvSpPr>
        <p:spPr>
          <a:xfrm>
            <a:off x="8153400" y="7566515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3038" lvl="1" indent="0" algn="l">
              <a:lnSpc>
                <a:spcPct val="100000"/>
              </a:lnSpc>
              <a:tabLst>
                <a:tab pos="173038" algn="l"/>
              </a:tabLst>
            </a:pPr>
            <a:br>
              <a:rPr lang="fr-FR" sz="1800" spc="-45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</a:br>
            <a:endParaRPr lang="fr-FR" sz="1800" spc="-45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F1F33246-C52D-A372-9D2C-3083B349E64E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025324097"/>
              </p:ext>
            </p:extLst>
          </p:nvPr>
        </p:nvGraphicFramePr>
        <p:xfrm>
          <a:off x="2231516" y="2737750"/>
          <a:ext cx="12128775" cy="1493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28775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71450" algn="ctr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fr-FR" sz="3200" dirty="0"/>
                        <a:t>  </a:t>
                      </a:r>
                      <a:r>
                        <a:rPr lang="en-US" sz="3200" b="1" spc="-204" dirty="0">
                          <a:solidFill>
                            <a:srgbClr val="295677"/>
                          </a:solidFill>
                          <a:cs typeface="Arial" panose="020B0604020202020204" pitchFamily="34" charset="0"/>
                        </a:rPr>
                        <a:t>APPLICATION </a:t>
                      </a:r>
                      <a:r>
                        <a:rPr lang="en-US" sz="3200" b="1" spc="-345" dirty="0">
                          <a:solidFill>
                            <a:srgbClr val="295677"/>
                          </a:solidFill>
                          <a:cs typeface="Arial" panose="020B0604020202020204" pitchFamily="34" charset="0"/>
                        </a:rPr>
                        <a:t>2025-2026</a:t>
                      </a:r>
                      <a:endParaRPr lang="en-US" sz="3200" dirty="0">
                        <a:cs typeface="Arial" panose="020B0604020202020204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35"/>
                        </a:spcBef>
                      </a:pPr>
                      <a:endParaRPr lang="en-US" sz="1800" dirty="0">
                        <a:cs typeface="Trebuchet MS"/>
                      </a:endParaRPr>
                    </a:p>
                    <a:p>
                      <a:pPr marL="12700" algn="ctr">
                        <a:lnSpc>
                          <a:spcPct val="100000"/>
                        </a:lnSpc>
                      </a:pPr>
                      <a:r>
                        <a:rPr lang="en-US" sz="2400" spc="-160" dirty="0">
                          <a:solidFill>
                            <a:srgbClr val="105A90"/>
                          </a:solidFill>
                          <a:cs typeface="Arial"/>
                        </a:rPr>
                        <a:t>ISIGE, the MINES Paris - PSL center dedicated to the Environment and Sustainable Development</a:t>
                      </a:r>
                      <a:endParaRPr lang="en-US" sz="2400" dirty="0"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0C60D529-6039-11B8-0A15-364CE2E2F75D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218037380"/>
              </p:ext>
            </p:extLst>
          </p:nvPr>
        </p:nvGraphicFramePr>
        <p:xfrm>
          <a:off x="1403061" y="5824658"/>
          <a:ext cx="1065219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5219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r>
                        <a:rPr lang="fr-FR" sz="1800" spc="-114" dirty="0">
                          <a:solidFill>
                            <a:srgbClr val="105A90"/>
                          </a:solidFill>
                          <a:latin typeface="+mn-lt"/>
                          <a:cs typeface="Arial"/>
                        </a:rPr>
                        <a:t>You are</a:t>
                      </a:r>
                      <a:r>
                        <a:rPr lang="fr-FR" sz="1800" spc="-25" dirty="0">
                          <a:solidFill>
                            <a:srgbClr val="105A90"/>
                          </a:solidFill>
                          <a:latin typeface="+mn-lt"/>
                          <a:cs typeface="Arial"/>
                        </a:rPr>
                        <a:t>* </a:t>
                      </a:r>
                      <a:r>
                        <a:rPr lang="fr-FR" sz="1800" spc="-15" dirty="0">
                          <a:solidFill>
                            <a:srgbClr val="105A90"/>
                          </a:solidFill>
                          <a:latin typeface="+mn-lt"/>
                          <a:cs typeface="Arial"/>
                        </a:rPr>
                        <a:t>: </a:t>
                      </a:r>
                      <a:endParaRPr lang="fr-FR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C911BBBA-EDAD-7C65-03E6-9DCE9B2A53F9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41141603"/>
              </p:ext>
            </p:extLst>
          </p:nvPr>
        </p:nvGraphicFramePr>
        <p:xfrm>
          <a:off x="8281484" y="5781420"/>
          <a:ext cx="2019132" cy="527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1913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527935">
                <a:tc>
                  <a:txBody>
                    <a:bodyPr/>
                    <a:lstStyle/>
                    <a:p>
                      <a:pPr marL="171450" algn="l">
                        <a:lnSpc>
                          <a:spcPts val="1200"/>
                        </a:lnSpc>
                        <a:spcBef>
                          <a:spcPts val="0"/>
                        </a:spcBef>
                      </a:pPr>
                      <a:r>
                        <a:rPr lang="en-US" sz="1800" kern="1200" spc="-114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Years of professional experience :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33" name="Tableau 32">
            <a:extLst>
              <a:ext uri="{FF2B5EF4-FFF2-40B4-BE49-F238E27FC236}">
                <a16:creationId xmlns:a16="http://schemas.microsoft.com/office/drawing/2014/main" id="{FCB244B3-BCE5-80D1-175E-620E08EBC97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666006579"/>
              </p:ext>
            </p:extLst>
          </p:nvPr>
        </p:nvGraphicFramePr>
        <p:xfrm>
          <a:off x="1407825" y="6315960"/>
          <a:ext cx="1254922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92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err="1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Mrs</a:t>
                      </a: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 or </a:t>
                      </a:r>
                      <a:r>
                        <a:rPr lang="en-US" sz="1800" dirty="0" err="1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Mr</a:t>
                      </a: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 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C368B88C-9FF0-39E1-A6CB-64405335C74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27641826"/>
              </p:ext>
            </p:extLst>
          </p:nvPr>
        </p:nvGraphicFramePr>
        <p:xfrm>
          <a:off x="1392043" y="6739178"/>
          <a:ext cx="1254922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92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First Name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36" name="Tableau 35">
            <a:extLst>
              <a:ext uri="{FF2B5EF4-FFF2-40B4-BE49-F238E27FC236}">
                <a16:creationId xmlns:a16="http://schemas.microsoft.com/office/drawing/2014/main" id="{74F75025-AA52-4CF2-ED42-C5DEF50A611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186461986"/>
              </p:ext>
            </p:extLst>
          </p:nvPr>
        </p:nvGraphicFramePr>
        <p:xfrm>
          <a:off x="1405737" y="7151571"/>
          <a:ext cx="1254922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92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Last Name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37" name="Tableau 36">
            <a:extLst>
              <a:ext uri="{FF2B5EF4-FFF2-40B4-BE49-F238E27FC236}">
                <a16:creationId xmlns:a16="http://schemas.microsoft.com/office/drawing/2014/main" id="{A606E0C4-5940-65E6-E5A6-BE303B737A30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057566669"/>
              </p:ext>
            </p:extLst>
          </p:nvPr>
        </p:nvGraphicFramePr>
        <p:xfrm>
          <a:off x="1401419" y="7574789"/>
          <a:ext cx="1563936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63936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Street Address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sp>
        <p:nvSpPr>
          <p:cNvPr id="39" name="ZoneTexte 38">
            <a:extLst>
              <a:ext uri="{FF2B5EF4-FFF2-40B4-BE49-F238E27FC236}">
                <a16:creationId xmlns:a16="http://schemas.microsoft.com/office/drawing/2014/main" id="{71354880-F4FD-BD29-8DE3-A38B0883880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35977" y="7922156"/>
            <a:ext cx="1708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105A90"/>
                </a:solidFill>
                <a:latin typeface="+mn-lt"/>
                <a:cs typeface="Roboto"/>
              </a:rPr>
              <a:t>Zip Code</a:t>
            </a:r>
            <a:endParaRPr lang="en-US" sz="1800" spc="-45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F193B35D-6164-2040-0718-3B620A735F3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01419" y="8337479"/>
            <a:ext cx="1708673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105A90"/>
                </a:solidFill>
                <a:latin typeface="+mn-lt"/>
                <a:cs typeface="Roboto"/>
              </a:rPr>
              <a:t>City / State</a:t>
            </a:r>
            <a:endParaRPr lang="en-US" sz="1800" spc="-45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71A630B5-1C2F-7AAE-53D8-F4544157C60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40664" y="8688583"/>
            <a:ext cx="198693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dirty="0">
                <a:solidFill>
                  <a:srgbClr val="105A90"/>
                </a:solidFill>
                <a:latin typeface="+mn-lt"/>
                <a:cs typeface="Roboto"/>
              </a:rPr>
              <a:t>Province/Country</a:t>
            </a:r>
            <a:endParaRPr lang="en-US" sz="1800" spc="-45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graphicFrame>
        <p:nvGraphicFramePr>
          <p:cNvPr id="67" name="Tableau 66">
            <a:extLst>
              <a:ext uri="{FF2B5EF4-FFF2-40B4-BE49-F238E27FC236}">
                <a16:creationId xmlns:a16="http://schemas.microsoft.com/office/drawing/2014/main" id="{7748E935-A30B-BA85-99AB-C4F0CEC2D65C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387011295"/>
              </p:ext>
            </p:extLst>
          </p:nvPr>
        </p:nvGraphicFramePr>
        <p:xfrm>
          <a:off x="8508648" y="8687254"/>
          <a:ext cx="1582399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2399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r>
                        <a:rPr lang="fr-FR" sz="1800" spc="-45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Marital </a:t>
                      </a:r>
                      <a:r>
                        <a:rPr lang="fr-FR" sz="1800" spc="-45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status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68" name="Tableau 67">
            <a:extLst>
              <a:ext uri="{FF2B5EF4-FFF2-40B4-BE49-F238E27FC236}">
                <a16:creationId xmlns:a16="http://schemas.microsoft.com/office/drawing/2014/main" id="{987C7EAA-DA11-A0FA-A934-2988DDCCE86F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853438213"/>
              </p:ext>
            </p:extLst>
          </p:nvPr>
        </p:nvGraphicFramePr>
        <p:xfrm>
          <a:off x="8500829" y="7946363"/>
          <a:ext cx="1679126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9126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Place of birth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69" name="Tableau 68">
            <a:extLst>
              <a:ext uri="{FF2B5EF4-FFF2-40B4-BE49-F238E27FC236}">
                <a16:creationId xmlns:a16="http://schemas.microsoft.com/office/drawing/2014/main" id="{C50F3565-32FF-3348-5715-3A956D95F5D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059550014"/>
              </p:ext>
            </p:extLst>
          </p:nvPr>
        </p:nvGraphicFramePr>
        <p:xfrm>
          <a:off x="8516539" y="7540000"/>
          <a:ext cx="1595593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95593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Date of birth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70" name="Tableau 69">
            <a:extLst>
              <a:ext uri="{FF2B5EF4-FFF2-40B4-BE49-F238E27FC236}">
                <a16:creationId xmlns:a16="http://schemas.microsoft.com/office/drawing/2014/main" id="{0D8FD821-66A8-49AB-E517-362BA281D76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626477044"/>
              </p:ext>
            </p:extLst>
          </p:nvPr>
        </p:nvGraphicFramePr>
        <p:xfrm>
          <a:off x="8516539" y="6693074"/>
          <a:ext cx="1254922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92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E-mail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71" name="Tableau 70">
            <a:extLst>
              <a:ext uri="{FF2B5EF4-FFF2-40B4-BE49-F238E27FC236}">
                <a16:creationId xmlns:a16="http://schemas.microsoft.com/office/drawing/2014/main" id="{08A584AC-1FA9-9E56-C1A8-47E2685371C1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154597470"/>
              </p:ext>
            </p:extLst>
          </p:nvPr>
        </p:nvGraphicFramePr>
        <p:xfrm>
          <a:off x="8453544" y="6329035"/>
          <a:ext cx="1254922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54922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>
                          <a:solidFill>
                            <a:srgbClr val="105A90"/>
                          </a:solidFill>
                          <a:latin typeface="+mn-lt"/>
                          <a:cs typeface="Roboto"/>
                        </a:rPr>
                        <a:t>Cell phone</a:t>
                      </a:r>
                      <a:endParaRPr lang="en-US" sz="18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graphicFrame>
        <p:nvGraphicFramePr>
          <p:cNvPr id="72" name="Tableau 71">
            <a:extLst>
              <a:ext uri="{FF2B5EF4-FFF2-40B4-BE49-F238E27FC236}">
                <a16:creationId xmlns:a16="http://schemas.microsoft.com/office/drawing/2014/main" id="{19935E35-BEEB-812F-2407-2B2216B5231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66222513"/>
              </p:ext>
            </p:extLst>
          </p:nvPr>
        </p:nvGraphicFramePr>
        <p:xfrm>
          <a:off x="8487601" y="8305098"/>
          <a:ext cx="1835061" cy="382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835061">
                  <a:extLst>
                    <a:ext uri="{9D8B030D-6E8A-4147-A177-3AD203B41FA5}">
                      <a16:colId xmlns:a16="http://schemas.microsoft.com/office/drawing/2014/main" val="900309298"/>
                    </a:ext>
                  </a:extLst>
                </a:gridCol>
              </a:tblGrid>
              <a:tr h="382156">
                <a:tc>
                  <a:txBody>
                    <a:bodyPr/>
                    <a:lstStyle/>
                    <a:p>
                      <a:r>
                        <a:rPr lang="fr-FR" sz="1800" spc="-45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Nationality</a:t>
                      </a:r>
                      <a:r>
                        <a:rPr lang="fr-FR" sz="1800" spc="-45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(</a:t>
                      </a:r>
                      <a:r>
                        <a:rPr lang="fr-FR" sz="1800" spc="-45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ies</a:t>
                      </a:r>
                      <a:r>
                        <a:rPr lang="fr-FR" sz="1800" spc="-45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)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66935427"/>
                  </a:ext>
                </a:extLst>
              </a:tr>
            </a:tbl>
          </a:graphicData>
        </a:graphic>
      </p:graphicFrame>
      <p:sp>
        <p:nvSpPr>
          <p:cNvPr id="73" name="ZoneTexte 72">
            <a:extLst>
              <a:ext uri="{FF2B5EF4-FFF2-40B4-BE49-F238E27FC236}">
                <a16:creationId xmlns:a16="http://schemas.microsoft.com/office/drawing/2014/main" id="{736F01F7-2E18-F4CD-DAE1-DE4FD1F2F6B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21257" y="6357607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74" name="ZoneTexte 73">
            <a:extLst>
              <a:ext uri="{FF2B5EF4-FFF2-40B4-BE49-F238E27FC236}">
                <a16:creationId xmlns:a16="http://schemas.microsoft.com/office/drawing/2014/main" id="{E6916FB9-9FCB-A687-033B-3A5435BF18D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21257" y="6732742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75" name="ZoneTexte 74">
            <a:extLst>
              <a:ext uri="{FF2B5EF4-FFF2-40B4-BE49-F238E27FC236}">
                <a16:creationId xmlns:a16="http://schemas.microsoft.com/office/drawing/2014/main" id="{E0D81FC2-4A2E-8376-4879-BEC3DC07638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13448" y="7094464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76" name="ZoneTexte 75">
            <a:extLst>
              <a:ext uri="{FF2B5EF4-FFF2-40B4-BE49-F238E27FC236}">
                <a16:creationId xmlns:a16="http://schemas.microsoft.com/office/drawing/2014/main" id="{F0497E60-6733-B41A-E7CE-A5F8DA2FFFB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21257" y="7457769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77" name="ZoneTexte 76">
            <a:extLst>
              <a:ext uri="{FF2B5EF4-FFF2-40B4-BE49-F238E27FC236}">
                <a16:creationId xmlns:a16="http://schemas.microsoft.com/office/drawing/2014/main" id="{5784F602-F1AC-649E-87A0-4011A801BA2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21258" y="7823486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8" name="ZoneTexte 77">
            <a:extLst>
              <a:ext uri="{FF2B5EF4-FFF2-40B4-BE49-F238E27FC236}">
                <a16:creationId xmlns:a16="http://schemas.microsoft.com/office/drawing/2014/main" id="{C8B5D787-C828-BAE2-7DF2-D045FAE6175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13447" y="8189065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79" name="ZoneTexte 78">
            <a:extLst>
              <a:ext uri="{FF2B5EF4-FFF2-40B4-BE49-F238E27FC236}">
                <a16:creationId xmlns:a16="http://schemas.microsoft.com/office/drawing/2014/main" id="{9032A274-6DFB-2F12-F32C-7C4804AB457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221257" y="8560225"/>
            <a:ext cx="5014935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80" name="ZoneTexte 79">
            <a:extLst>
              <a:ext uri="{FF2B5EF4-FFF2-40B4-BE49-F238E27FC236}">
                <a16:creationId xmlns:a16="http://schemas.microsoft.com/office/drawing/2014/main" id="{3165CCD7-1D83-951B-4A04-B8A0B34A67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33686" y="5709823"/>
            <a:ext cx="1567801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 </a:t>
            </a:r>
          </a:p>
        </p:txBody>
      </p:sp>
      <p:sp>
        <p:nvSpPr>
          <p:cNvPr id="81" name="ZoneTexte 80">
            <a:extLst>
              <a:ext uri="{FF2B5EF4-FFF2-40B4-BE49-F238E27FC236}">
                <a16:creationId xmlns:a16="http://schemas.microsoft.com/office/drawing/2014/main" id="{66309721-19E4-F9C8-FE0F-CE9D017F20D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00618" y="7491788"/>
            <a:ext cx="4370388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2" name="ZoneTexte 81">
            <a:extLst>
              <a:ext uri="{FF2B5EF4-FFF2-40B4-BE49-F238E27FC236}">
                <a16:creationId xmlns:a16="http://schemas.microsoft.com/office/drawing/2014/main" id="{CC397847-B50C-E541-CFCE-D6839F4B4CA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00617" y="7851158"/>
            <a:ext cx="4370389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3" name="ZoneTexte 82">
            <a:extLst>
              <a:ext uri="{FF2B5EF4-FFF2-40B4-BE49-F238E27FC236}">
                <a16:creationId xmlns:a16="http://schemas.microsoft.com/office/drawing/2014/main" id="{670EC2EA-DD02-8309-129E-F8C995EE93A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00616" y="8212846"/>
            <a:ext cx="4370390" cy="382156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4" name="ZoneTexte 83">
            <a:extLst>
              <a:ext uri="{FF2B5EF4-FFF2-40B4-BE49-F238E27FC236}">
                <a16:creationId xmlns:a16="http://schemas.microsoft.com/office/drawing/2014/main" id="{AA5DDE32-DB03-4E6B-AE2B-E29FDE9FDE6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00616" y="8601414"/>
            <a:ext cx="4370390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5" name="ZoneTexte 84">
            <a:extLst>
              <a:ext uri="{FF2B5EF4-FFF2-40B4-BE49-F238E27FC236}">
                <a16:creationId xmlns:a16="http://schemas.microsoft.com/office/drawing/2014/main" id="{184A4B5E-6E89-8581-B903-C4B34E39BBF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12266" y="6305282"/>
            <a:ext cx="4388103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6" name="ZoneTexte 85">
            <a:extLst>
              <a:ext uri="{FF2B5EF4-FFF2-40B4-BE49-F238E27FC236}">
                <a16:creationId xmlns:a16="http://schemas.microsoft.com/office/drawing/2014/main" id="{C93F5314-0241-A8A8-47D8-FD67EE91E8A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312265" y="6672408"/>
            <a:ext cx="4388103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CD495ABF-436C-3B3C-3D74-4A6CCAF65CC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901487" y="9217949"/>
            <a:ext cx="2769519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sp>
        <p:nvSpPr>
          <p:cNvPr id="89" name="ZoneTexte 88">
            <a:extLst>
              <a:ext uri="{FF2B5EF4-FFF2-40B4-BE49-F238E27FC236}">
                <a16:creationId xmlns:a16="http://schemas.microsoft.com/office/drawing/2014/main" id="{25E027B4-3A35-44AF-119C-CA262274C61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867400" y="9191496"/>
            <a:ext cx="2360982" cy="369332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fr-FR" dirty="0"/>
              <a:t> </a:t>
            </a:r>
          </a:p>
        </p:txBody>
      </p:sp>
      <p:graphicFrame>
        <p:nvGraphicFramePr>
          <p:cNvPr id="90" name="Tableau 89">
            <a:extLst>
              <a:ext uri="{FF2B5EF4-FFF2-40B4-BE49-F238E27FC236}">
                <a16:creationId xmlns:a16="http://schemas.microsoft.com/office/drawing/2014/main" id="{5C032C49-0C48-A1B1-082F-2AA8765FB097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751344957"/>
              </p:ext>
            </p:extLst>
          </p:nvPr>
        </p:nvGraphicFramePr>
        <p:xfrm>
          <a:off x="1223027" y="9196235"/>
          <a:ext cx="4644373" cy="4291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644373">
                  <a:extLst>
                    <a:ext uri="{9D8B030D-6E8A-4147-A177-3AD203B41FA5}">
                      <a16:colId xmlns:a16="http://schemas.microsoft.com/office/drawing/2014/main" val="1029060859"/>
                    </a:ext>
                  </a:extLst>
                </a:gridCol>
              </a:tblGrid>
              <a:tr h="42915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spc="-45" dirty="0">
                          <a:solidFill>
                            <a:srgbClr val="105A90"/>
                          </a:solidFill>
                          <a:ea typeface="+mn-ea"/>
                          <a:cs typeface="Roboto"/>
                        </a:rPr>
                        <a:t>If </a:t>
                      </a:r>
                      <a:r>
                        <a:rPr lang="en-US" sz="1600" i="1" spc="-45" dirty="0">
                          <a:solidFill>
                            <a:srgbClr val="105A90"/>
                          </a:solidFill>
                          <a:cs typeface="Roboto"/>
                        </a:rPr>
                        <a:t>you currently reside abroad, please let us know where </a:t>
                      </a:r>
                      <a:r>
                        <a:rPr lang="en-US" sz="1600" spc="-45" dirty="0">
                          <a:solidFill>
                            <a:srgbClr val="105A90"/>
                          </a:solidFill>
                          <a:cs typeface="Roboto"/>
                        </a:rPr>
                        <a:t>:</a:t>
                      </a:r>
                      <a:endParaRPr lang="fr-FR" sz="1600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245862"/>
                  </a:ext>
                </a:extLst>
              </a:tr>
            </a:tbl>
          </a:graphicData>
        </a:graphic>
      </p:graphicFrame>
      <p:graphicFrame>
        <p:nvGraphicFramePr>
          <p:cNvPr id="91" name="Tableau 90">
            <a:extLst>
              <a:ext uri="{FF2B5EF4-FFF2-40B4-BE49-F238E27FC236}">
                <a16:creationId xmlns:a16="http://schemas.microsoft.com/office/drawing/2014/main" id="{9DCD1D3F-8AAC-3134-CDC1-498C46EF598F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690627863"/>
              </p:ext>
            </p:extLst>
          </p:nvPr>
        </p:nvGraphicFramePr>
        <p:xfrm>
          <a:off x="1251602" y="9664501"/>
          <a:ext cx="7072876" cy="4291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72876">
                  <a:extLst>
                    <a:ext uri="{9D8B030D-6E8A-4147-A177-3AD203B41FA5}">
                      <a16:colId xmlns:a16="http://schemas.microsoft.com/office/drawing/2014/main" val="1029060859"/>
                    </a:ext>
                  </a:extLst>
                </a:gridCol>
              </a:tblGrid>
              <a:tr h="429153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1800" i="1" spc="-25" dirty="0">
                          <a:solidFill>
                            <a:srgbClr val="375F92"/>
                          </a:solidFill>
                          <a:cs typeface="Arial"/>
                        </a:rPr>
                        <a:t>* Please fully complete  this document and highlight the right mentions</a:t>
                      </a:r>
                      <a:endParaRPr lang="en-US" sz="1800" dirty="0">
                        <a:cs typeface="Trebuchet M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245862"/>
                  </a:ext>
                </a:extLst>
              </a:tr>
            </a:tbl>
          </a:graphicData>
        </a:graphic>
      </p:graphicFrame>
      <p:graphicFrame>
        <p:nvGraphicFramePr>
          <p:cNvPr id="92" name="Tableau 91">
            <a:extLst>
              <a:ext uri="{FF2B5EF4-FFF2-40B4-BE49-F238E27FC236}">
                <a16:creationId xmlns:a16="http://schemas.microsoft.com/office/drawing/2014/main" id="{1297136F-46E0-D010-3044-63D8F40AA450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441241676"/>
              </p:ext>
            </p:extLst>
          </p:nvPr>
        </p:nvGraphicFramePr>
        <p:xfrm>
          <a:off x="8516540" y="9213568"/>
          <a:ext cx="3384948" cy="42915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84948">
                  <a:extLst>
                    <a:ext uri="{9D8B030D-6E8A-4147-A177-3AD203B41FA5}">
                      <a16:colId xmlns:a16="http://schemas.microsoft.com/office/drawing/2014/main" val="1029060859"/>
                    </a:ext>
                  </a:extLst>
                </a:gridCol>
              </a:tblGrid>
              <a:tr h="429153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i="1" spc="-45" dirty="0">
                          <a:solidFill>
                            <a:srgbClr val="105A90"/>
                          </a:solidFill>
                          <a:ea typeface="+mn-ea"/>
                          <a:cs typeface="Roboto"/>
                        </a:rPr>
                        <a:t>And your expected return date in France </a:t>
                      </a:r>
                      <a:r>
                        <a:rPr lang="en-US" sz="1600" spc="-45" dirty="0">
                          <a:solidFill>
                            <a:srgbClr val="105A90"/>
                          </a:solidFill>
                          <a:cs typeface="Roboto"/>
                        </a:rPr>
                        <a:t>:</a:t>
                      </a:r>
                      <a:endParaRPr lang="en-US" sz="1600" spc="-45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06245862"/>
                  </a:ext>
                </a:extLst>
              </a:tr>
            </a:tbl>
          </a:graphicData>
        </a:graphic>
      </p:graphicFrame>
      <p:graphicFrame>
        <p:nvGraphicFramePr>
          <p:cNvPr id="8" name="Tableau 7">
            <a:extLst>
              <a:ext uri="{FF2B5EF4-FFF2-40B4-BE49-F238E27FC236}">
                <a16:creationId xmlns:a16="http://schemas.microsoft.com/office/drawing/2014/main" id="{0C830317-60EC-AF6D-809D-08C45FB81FD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838425028"/>
              </p:ext>
            </p:extLst>
          </p:nvPr>
        </p:nvGraphicFramePr>
        <p:xfrm>
          <a:off x="2996846" y="1583016"/>
          <a:ext cx="12192000" cy="1219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kern="1200" spc="-88" dirty="0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  <a:t>Mastère Spécialisé® Expert en Environnement et Développement Durable</a:t>
                      </a:r>
                      <a:br>
                        <a:rPr lang="fr-FR" sz="2800" kern="1200" spc="-88" dirty="0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2800" kern="1200" spc="-88" dirty="0" err="1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  <a:t>Pathway</a:t>
                      </a:r>
                      <a:r>
                        <a:rPr lang="fr-FR" sz="2800" kern="1200" spc="-88" dirty="0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  <a:t> « International </a:t>
                      </a:r>
                      <a:r>
                        <a:rPr lang="fr-FR" sz="2800" kern="1200" spc="-88" dirty="0" err="1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  <a:t>Environmental</a:t>
                      </a:r>
                      <a:r>
                        <a:rPr lang="fr-FR" sz="2800" kern="1200" spc="-88" dirty="0">
                          <a:solidFill>
                            <a:srgbClr val="295777"/>
                          </a:solidFill>
                          <a:latin typeface="+mn-lt"/>
                          <a:ea typeface="+mn-ea"/>
                          <a:cs typeface="+mn-cs"/>
                        </a:rPr>
                        <a:t> Management» EnvIM</a:t>
                      </a:r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2029" y="5531892"/>
            <a:ext cx="528955" cy="528320"/>
          </a:xfrm>
          <a:custGeom>
            <a:avLst/>
            <a:gdLst/>
            <a:ahLst/>
            <a:cxnLst/>
            <a:rect l="l" t="t" r="r" b="b"/>
            <a:pathLst>
              <a:path w="528955" h="528320">
                <a:moveTo>
                  <a:pt x="264289" y="0"/>
                </a:moveTo>
                <a:lnTo>
                  <a:pt x="216840" y="5079"/>
                </a:lnTo>
                <a:lnTo>
                  <a:pt x="172158" y="16509"/>
                </a:lnTo>
                <a:lnTo>
                  <a:pt x="130994" y="36829"/>
                </a:lnTo>
                <a:lnTo>
                  <a:pt x="94100" y="62229"/>
                </a:lnTo>
                <a:lnTo>
                  <a:pt x="62229" y="93979"/>
                </a:lnTo>
                <a:lnTo>
                  <a:pt x="36131" y="130809"/>
                </a:lnTo>
                <a:lnTo>
                  <a:pt x="16559" y="172719"/>
                </a:lnTo>
                <a:lnTo>
                  <a:pt x="4265" y="217169"/>
                </a:lnTo>
                <a:lnTo>
                  <a:pt x="0" y="264159"/>
                </a:lnTo>
                <a:lnTo>
                  <a:pt x="4265" y="312419"/>
                </a:lnTo>
                <a:lnTo>
                  <a:pt x="16559" y="356869"/>
                </a:lnTo>
                <a:lnTo>
                  <a:pt x="36131" y="397509"/>
                </a:lnTo>
                <a:lnTo>
                  <a:pt x="62229" y="434339"/>
                </a:lnTo>
                <a:lnTo>
                  <a:pt x="94100" y="466089"/>
                </a:lnTo>
                <a:lnTo>
                  <a:pt x="130994" y="492759"/>
                </a:lnTo>
                <a:lnTo>
                  <a:pt x="172158" y="511809"/>
                </a:lnTo>
                <a:lnTo>
                  <a:pt x="216840" y="524509"/>
                </a:lnTo>
                <a:lnTo>
                  <a:pt x="264289" y="528319"/>
                </a:lnTo>
                <a:lnTo>
                  <a:pt x="311723" y="524510"/>
                </a:lnTo>
                <a:lnTo>
                  <a:pt x="347459" y="514350"/>
                </a:lnTo>
                <a:lnTo>
                  <a:pt x="264289" y="514349"/>
                </a:lnTo>
                <a:lnTo>
                  <a:pt x="219422" y="510539"/>
                </a:lnTo>
                <a:lnTo>
                  <a:pt x="177170" y="499109"/>
                </a:lnTo>
                <a:lnTo>
                  <a:pt x="138243" y="480059"/>
                </a:lnTo>
                <a:lnTo>
                  <a:pt x="103354" y="455929"/>
                </a:lnTo>
                <a:lnTo>
                  <a:pt x="73213" y="425449"/>
                </a:lnTo>
                <a:lnTo>
                  <a:pt x="48532" y="391159"/>
                </a:lnTo>
                <a:lnTo>
                  <a:pt x="30022" y="351789"/>
                </a:lnTo>
                <a:lnTo>
                  <a:pt x="18395" y="309879"/>
                </a:lnTo>
                <a:lnTo>
                  <a:pt x="14361" y="264159"/>
                </a:lnTo>
                <a:lnTo>
                  <a:pt x="20036" y="212089"/>
                </a:lnTo>
                <a:lnTo>
                  <a:pt x="36262" y="162559"/>
                </a:lnTo>
                <a:lnTo>
                  <a:pt x="61842" y="118109"/>
                </a:lnTo>
                <a:lnTo>
                  <a:pt x="95578" y="80009"/>
                </a:lnTo>
                <a:lnTo>
                  <a:pt x="136274" y="49529"/>
                </a:lnTo>
                <a:lnTo>
                  <a:pt x="232774" y="49529"/>
                </a:lnTo>
                <a:lnTo>
                  <a:pt x="232188" y="44449"/>
                </a:lnTo>
                <a:lnTo>
                  <a:pt x="230749" y="40639"/>
                </a:lnTo>
                <a:lnTo>
                  <a:pt x="225334" y="40639"/>
                </a:lnTo>
                <a:lnTo>
                  <a:pt x="220708" y="38099"/>
                </a:lnTo>
                <a:lnTo>
                  <a:pt x="219773" y="34289"/>
                </a:lnTo>
                <a:lnTo>
                  <a:pt x="226056" y="33019"/>
                </a:lnTo>
                <a:lnTo>
                  <a:pt x="255041" y="33019"/>
                </a:lnTo>
                <a:lnTo>
                  <a:pt x="253267" y="29209"/>
                </a:lnTo>
                <a:lnTo>
                  <a:pt x="264289" y="24129"/>
                </a:lnTo>
                <a:lnTo>
                  <a:pt x="281496" y="24130"/>
                </a:lnTo>
                <a:lnTo>
                  <a:pt x="280058" y="20320"/>
                </a:lnTo>
                <a:lnTo>
                  <a:pt x="282922" y="19050"/>
                </a:lnTo>
                <a:lnTo>
                  <a:pt x="289716" y="19050"/>
                </a:lnTo>
                <a:lnTo>
                  <a:pt x="296332" y="17780"/>
                </a:lnTo>
                <a:lnTo>
                  <a:pt x="358965" y="17780"/>
                </a:lnTo>
                <a:lnTo>
                  <a:pt x="356393" y="16510"/>
                </a:lnTo>
                <a:lnTo>
                  <a:pt x="311723" y="5080"/>
                </a:lnTo>
                <a:lnTo>
                  <a:pt x="264289" y="0"/>
                </a:lnTo>
                <a:close/>
              </a:path>
              <a:path w="528955" h="528320">
                <a:moveTo>
                  <a:pt x="493624" y="394970"/>
                </a:moveTo>
                <a:lnTo>
                  <a:pt x="467764" y="394970"/>
                </a:lnTo>
                <a:lnTo>
                  <a:pt x="470839" y="396240"/>
                </a:lnTo>
                <a:lnTo>
                  <a:pt x="472321" y="397510"/>
                </a:lnTo>
                <a:lnTo>
                  <a:pt x="443630" y="438150"/>
                </a:lnTo>
                <a:lnTo>
                  <a:pt x="406317" y="469900"/>
                </a:lnTo>
                <a:lnTo>
                  <a:pt x="363274" y="494030"/>
                </a:lnTo>
                <a:lnTo>
                  <a:pt x="315574" y="509270"/>
                </a:lnTo>
                <a:lnTo>
                  <a:pt x="264289" y="514349"/>
                </a:lnTo>
                <a:lnTo>
                  <a:pt x="347459" y="514350"/>
                </a:lnTo>
                <a:lnTo>
                  <a:pt x="397549" y="492760"/>
                </a:lnTo>
                <a:lnTo>
                  <a:pt x="434437" y="466090"/>
                </a:lnTo>
                <a:lnTo>
                  <a:pt x="466305" y="434340"/>
                </a:lnTo>
                <a:lnTo>
                  <a:pt x="492401" y="397510"/>
                </a:lnTo>
                <a:lnTo>
                  <a:pt x="493624" y="394970"/>
                </a:lnTo>
                <a:close/>
              </a:path>
              <a:path w="528955" h="528320">
                <a:moveTo>
                  <a:pt x="215992" y="204469"/>
                </a:moveTo>
                <a:lnTo>
                  <a:pt x="169791" y="204469"/>
                </a:lnTo>
                <a:lnTo>
                  <a:pt x="166006" y="212089"/>
                </a:lnTo>
                <a:lnTo>
                  <a:pt x="155579" y="224789"/>
                </a:lnTo>
                <a:lnTo>
                  <a:pt x="142187" y="237489"/>
                </a:lnTo>
                <a:lnTo>
                  <a:pt x="132712" y="248919"/>
                </a:lnTo>
                <a:lnTo>
                  <a:pt x="130330" y="256539"/>
                </a:lnTo>
                <a:lnTo>
                  <a:pt x="133159" y="264159"/>
                </a:lnTo>
                <a:lnTo>
                  <a:pt x="139316" y="270509"/>
                </a:lnTo>
                <a:lnTo>
                  <a:pt x="145315" y="278129"/>
                </a:lnTo>
                <a:lnTo>
                  <a:pt x="148535" y="285749"/>
                </a:lnTo>
                <a:lnTo>
                  <a:pt x="148344" y="293369"/>
                </a:lnTo>
                <a:lnTo>
                  <a:pt x="144108" y="300989"/>
                </a:lnTo>
                <a:lnTo>
                  <a:pt x="142660" y="308609"/>
                </a:lnTo>
                <a:lnTo>
                  <a:pt x="148299" y="314959"/>
                </a:lnTo>
                <a:lnTo>
                  <a:pt x="156628" y="318769"/>
                </a:lnTo>
                <a:lnTo>
                  <a:pt x="163253" y="323849"/>
                </a:lnTo>
                <a:lnTo>
                  <a:pt x="166213" y="331469"/>
                </a:lnTo>
                <a:lnTo>
                  <a:pt x="166122" y="341629"/>
                </a:lnTo>
                <a:lnTo>
                  <a:pt x="162442" y="353059"/>
                </a:lnTo>
                <a:lnTo>
                  <a:pt x="154639" y="361949"/>
                </a:lnTo>
                <a:lnTo>
                  <a:pt x="149994" y="370839"/>
                </a:lnTo>
                <a:lnTo>
                  <a:pt x="152609" y="384809"/>
                </a:lnTo>
                <a:lnTo>
                  <a:pt x="157191" y="401319"/>
                </a:lnTo>
                <a:lnTo>
                  <a:pt x="158289" y="419099"/>
                </a:lnTo>
                <a:lnTo>
                  <a:pt x="158357" y="422909"/>
                </a:lnTo>
                <a:lnTo>
                  <a:pt x="157287" y="438149"/>
                </a:lnTo>
                <a:lnTo>
                  <a:pt x="157187" y="441959"/>
                </a:lnTo>
                <a:lnTo>
                  <a:pt x="157978" y="454659"/>
                </a:lnTo>
                <a:lnTo>
                  <a:pt x="161925" y="462279"/>
                </a:lnTo>
                <a:lnTo>
                  <a:pt x="169814" y="466089"/>
                </a:lnTo>
                <a:lnTo>
                  <a:pt x="175340" y="462279"/>
                </a:lnTo>
                <a:lnTo>
                  <a:pt x="174720" y="452119"/>
                </a:lnTo>
                <a:lnTo>
                  <a:pt x="172637" y="439419"/>
                </a:lnTo>
                <a:lnTo>
                  <a:pt x="173774" y="427989"/>
                </a:lnTo>
                <a:lnTo>
                  <a:pt x="178358" y="422909"/>
                </a:lnTo>
                <a:lnTo>
                  <a:pt x="183840" y="422909"/>
                </a:lnTo>
                <a:lnTo>
                  <a:pt x="190755" y="419099"/>
                </a:lnTo>
                <a:lnTo>
                  <a:pt x="199637" y="402589"/>
                </a:lnTo>
                <a:lnTo>
                  <a:pt x="222630" y="402589"/>
                </a:lnTo>
                <a:lnTo>
                  <a:pt x="227650" y="393699"/>
                </a:lnTo>
                <a:lnTo>
                  <a:pt x="234096" y="372109"/>
                </a:lnTo>
                <a:lnTo>
                  <a:pt x="246329" y="370839"/>
                </a:lnTo>
                <a:lnTo>
                  <a:pt x="253001" y="368299"/>
                </a:lnTo>
                <a:lnTo>
                  <a:pt x="256443" y="364489"/>
                </a:lnTo>
                <a:lnTo>
                  <a:pt x="258992" y="358139"/>
                </a:lnTo>
                <a:lnTo>
                  <a:pt x="260952" y="349249"/>
                </a:lnTo>
                <a:lnTo>
                  <a:pt x="263796" y="341629"/>
                </a:lnTo>
                <a:lnTo>
                  <a:pt x="271657" y="330199"/>
                </a:lnTo>
                <a:lnTo>
                  <a:pt x="288669" y="313690"/>
                </a:lnTo>
                <a:lnTo>
                  <a:pt x="297860" y="297180"/>
                </a:lnTo>
                <a:lnTo>
                  <a:pt x="286146" y="281940"/>
                </a:lnTo>
                <a:lnTo>
                  <a:pt x="263493" y="273049"/>
                </a:lnTo>
                <a:lnTo>
                  <a:pt x="247741" y="270509"/>
                </a:lnTo>
                <a:lnTo>
                  <a:pt x="234252" y="270509"/>
                </a:lnTo>
                <a:lnTo>
                  <a:pt x="233178" y="269239"/>
                </a:lnTo>
                <a:lnTo>
                  <a:pt x="237362" y="259079"/>
                </a:lnTo>
                <a:lnTo>
                  <a:pt x="247520" y="241299"/>
                </a:lnTo>
                <a:lnTo>
                  <a:pt x="248312" y="233679"/>
                </a:lnTo>
                <a:lnTo>
                  <a:pt x="242048" y="228599"/>
                </a:lnTo>
                <a:lnTo>
                  <a:pt x="233251" y="224789"/>
                </a:lnTo>
                <a:lnTo>
                  <a:pt x="226441" y="218439"/>
                </a:lnTo>
                <a:lnTo>
                  <a:pt x="220613" y="208279"/>
                </a:lnTo>
                <a:lnTo>
                  <a:pt x="215992" y="204469"/>
                </a:lnTo>
                <a:close/>
              </a:path>
              <a:path w="528955" h="528320">
                <a:moveTo>
                  <a:pt x="527185" y="279400"/>
                </a:moveTo>
                <a:lnTo>
                  <a:pt x="449613" y="279400"/>
                </a:lnTo>
                <a:lnTo>
                  <a:pt x="452409" y="284480"/>
                </a:lnTo>
                <a:lnTo>
                  <a:pt x="449699" y="292100"/>
                </a:lnTo>
                <a:lnTo>
                  <a:pt x="442952" y="298450"/>
                </a:lnTo>
                <a:lnTo>
                  <a:pt x="438538" y="303530"/>
                </a:lnTo>
                <a:lnTo>
                  <a:pt x="442823" y="308610"/>
                </a:lnTo>
                <a:lnTo>
                  <a:pt x="449382" y="317500"/>
                </a:lnTo>
                <a:lnTo>
                  <a:pt x="449300" y="327660"/>
                </a:lnTo>
                <a:lnTo>
                  <a:pt x="445260" y="336550"/>
                </a:lnTo>
                <a:lnTo>
                  <a:pt x="439950" y="342900"/>
                </a:lnTo>
                <a:lnTo>
                  <a:pt x="436605" y="347980"/>
                </a:lnTo>
                <a:lnTo>
                  <a:pt x="434694" y="356870"/>
                </a:lnTo>
                <a:lnTo>
                  <a:pt x="431347" y="365760"/>
                </a:lnTo>
                <a:lnTo>
                  <a:pt x="423697" y="372110"/>
                </a:lnTo>
                <a:lnTo>
                  <a:pt x="418541" y="378460"/>
                </a:lnTo>
                <a:lnTo>
                  <a:pt x="420579" y="387350"/>
                </a:lnTo>
                <a:lnTo>
                  <a:pt x="423700" y="394970"/>
                </a:lnTo>
                <a:lnTo>
                  <a:pt x="421789" y="402590"/>
                </a:lnTo>
                <a:lnTo>
                  <a:pt x="413345" y="408940"/>
                </a:lnTo>
                <a:lnTo>
                  <a:pt x="403819" y="417830"/>
                </a:lnTo>
                <a:lnTo>
                  <a:pt x="397525" y="427990"/>
                </a:lnTo>
                <a:lnTo>
                  <a:pt x="398779" y="441960"/>
                </a:lnTo>
                <a:lnTo>
                  <a:pt x="404073" y="452120"/>
                </a:lnTo>
                <a:lnTo>
                  <a:pt x="408634" y="452120"/>
                </a:lnTo>
                <a:lnTo>
                  <a:pt x="414980" y="445770"/>
                </a:lnTo>
                <a:lnTo>
                  <a:pt x="425628" y="435610"/>
                </a:lnTo>
                <a:lnTo>
                  <a:pt x="438651" y="422910"/>
                </a:lnTo>
                <a:lnTo>
                  <a:pt x="450265" y="408940"/>
                </a:lnTo>
                <a:lnTo>
                  <a:pt x="460094" y="398780"/>
                </a:lnTo>
                <a:lnTo>
                  <a:pt x="467764" y="394970"/>
                </a:lnTo>
                <a:lnTo>
                  <a:pt x="493624" y="394970"/>
                </a:lnTo>
                <a:lnTo>
                  <a:pt x="511972" y="356870"/>
                </a:lnTo>
                <a:lnTo>
                  <a:pt x="524267" y="312420"/>
                </a:lnTo>
                <a:lnTo>
                  <a:pt x="527185" y="279400"/>
                </a:lnTo>
                <a:close/>
              </a:path>
              <a:path w="528955" h="528320">
                <a:moveTo>
                  <a:pt x="222630" y="402589"/>
                </a:moveTo>
                <a:lnTo>
                  <a:pt x="199637" y="402589"/>
                </a:lnTo>
                <a:lnTo>
                  <a:pt x="213652" y="406399"/>
                </a:lnTo>
                <a:lnTo>
                  <a:pt x="221913" y="403859"/>
                </a:lnTo>
                <a:lnTo>
                  <a:pt x="222630" y="402589"/>
                </a:lnTo>
                <a:close/>
              </a:path>
              <a:path w="528955" h="528320">
                <a:moveTo>
                  <a:pt x="528195" y="267970"/>
                </a:moveTo>
                <a:lnTo>
                  <a:pt x="435303" y="267970"/>
                </a:lnTo>
                <a:lnTo>
                  <a:pt x="436245" y="270510"/>
                </a:lnTo>
                <a:lnTo>
                  <a:pt x="437099" y="278130"/>
                </a:lnTo>
                <a:lnTo>
                  <a:pt x="440425" y="283210"/>
                </a:lnTo>
                <a:lnTo>
                  <a:pt x="445107" y="281940"/>
                </a:lnTo>
                <a:lnTo>
                  <a:pt x="449613" y="279400"/>
                </a:lnTo>
                <a:lnTo>
                  <a:pt x="527185" y="279400"/>
                </a:lnTo>
                <a:lnTo>
                  <a:pt x="528195" y="267970"/>
                </a:lnTo>
                <a:close/>
              </a:path>
              <a:path w="528955" h="528320">
                <a:moveTo>
                  <a:pt x="440418" y="142240"/>
                </a:moveTo>
                <a:lnTo>
                  <a:pt x="431335" y="143510"/>
                </a:lnTo>
                <a:lnTo>
                  <a:pt x="420342" y="147320"/>
                </a:lnTo>
                <a:lnTo>
                  <a:pt x="410295" y="149860"/>
                </a:lnTo>
                <a:lnTo>
                  <a:pt x="404970" y="153670"/>
                </a:lnTo>
                <a:lnTo>
                  <a:pt x="403693" y="157480"/>
                </a:lnTo>
                <a:lnTo>
                  <a:pt x="402596" y="162560"/>
                </a:lnTo>
                <a:lnTo>
                  <a:pt x="397814" y="165100"/>
                </a:lnTo>
                <a:lnTo>
                  <a:pt x="391015" y="166370"/>
                </a:lnTo>
                <a:lnTo>
                  <a:pt x="386561" y="168910"/>
                </a:lnTo>
                <a:lnTo>
                  <a:pt x="384625" y="175260"/>
                </a:lnTo>
                <a:lnTo>
                  <a:pt x="385377" y="189230"/>
                </a:lnTo>
                <a:lnTo>
                  <a:pt x="385804" y="204470"/>
                </a:lnTo>
                <a:lnTo>
                  <a:pt x="383099" y="214630"/>
                </a:lnTo>
                <a:lnTo>
                  <a:pt x="377700" y="218440"/>
                </a:lnTo>
                <a:lnTo>
                  <a:pt x="370045" y="219710"/>
                </a:lnTo>
                <a:lnTo>
                  <a:pt x="366799" y="222250"/>
                </a:lnTo>
                <a:lnTo>
                  <a:pt x="371271" y="228600"/>
                </a:lnTo>
                <a:lnTo>
                  <a:pt x="378963" y="238760"/>
                </a:lnTo>
                <a:lnTo>
                  <a:pt x="385377" y="250190"/>
                </a:lnTo>
                <a:lnTo>
                  <a:pt x="389243" y="262890"/>
                </a:lnTo>
                <a:lnTo>
                  <a:pt x="394012" y="270510"/>
                </a:lnTo>
                <a:lnTo>
                  <a:pt x="402370" y="274320"/>
                </a:lnTo>
                <a:lnTo>
                  <a:pt x="417007" y="271780"/>
                </a:lnTo>
                <a:lnTo>
                  <a:pt x="430236" y="267970"/>
                </a:lnTo>
                <a:lnTo>
                  <a:pt x="528195" y="267970"/>
                </a:lnTo>
                <a:lnTo>
                  <a:pt x="528532" y="264160"/>
                </a:lnTo>
                <a:lnTo>
                  <a:pt x="524267" y="217170"/>
                </a:lnTo>
                <a:lnTo>
                  <a:pt x="513026" y="176530"/>
                </a:lnTo>
                <a:lnTo>
                  <a:pt x="467966" y="176530"/>
                </a:lnTo>
                <a:lnTo>
                  <a:pt x="464944" y="173990"/>
                </a:lnTo>
                <a:lnTo>
                  <a:pt x="458133" y="165100"/>
                </a:lnTo>
                <a:lnTo>
                  <a:pt x="450572" y="158750"/>
                </a:lnTo>
                <a:lnTo>
                  <a:pt x="446903" y="157480"/>
                </a:lnTo>
                <a:lnTo>
                  <a:pt x="445500" y="156210"/>
                </a:lnTo>
                <a:lnTo>
                  <a:pt x="444731" y="149860"/>
                </a:lnTo>
                <a:lnTo>
                  <a:pt x="440418" y="142240"/>
                </a:lnTo>
                <a:close/>
              </a:path>
              <a:path w="528955" h="528320">
                <a:moveTo>
                  <a:pt x="239865" y="269239"/>
                </a:moveTo>
                <a:lnTo>
                  <a:pt x="234252" y="270509"/>
                </a:lnTo>
                <a:lnTo>
                  <a:pt x="247741" y="270509"/>
                </a:lnTo>
                <a:lnTo>
                  <a:pt x="239865" y="269239"/>
                </a:lnTo>
                <a:close/>
              </a:path>
              <a:path w="528955" h="528320">
                <a:moveTo>
                  <a:pt x="193330" y="102869"/>
                </a:moveTo>
                <a:lnTo>
                  <a:pt x="113705" y="102869"/>
                </a:lnTo>
                <a:lnTo>
                  <a:pt x="113168" y="111759"/>
                </a:lnTo>
                <a:lnTo>
                  <a:pt x="105804" y="129539"/>
                </a:lnTo>
                <a:lnTo>
                  <a:pt x="100728" y="146049"/>
                </a:lnTo>
                <a:lnTo>
                  <a:pt x="105083" y="153669"/>
                </a:lnTo>
                <a:lnTo>
                  <a:pt x="113793" y="158749"/>
                </a:lnTo>
                <a:lnTo>
                  <a:pt x="121783" y="168909"/>
                </a:lnTo>
                <a:lnTo>
                  <a:pt x="126892" y="176529"/>
                </a:lnTo>
                <a:lnTo>
                  <a:pt x="130659" y="177799"/>
                </a:lnTo>
                <a:lnTo>
                  <a:pt x="133650" y="182879"/>
                </a:lnTo>
                <a:lnTo>
                  <a:pt x="136429" y="199389"/>
                </a:lnTo>
                <a:lnTo>
                  <a:pt x="142256" y="205739"/>
                </a:lnTo>
                <a:lnTo>
                  <a:pt x="146993" y="208279"/>
                </a:lnTo>
                <a:lnTo>
                  <a:pt x="153153" y="208279"/>
                </a:lnTo>
                <a:lnTo>
                  <a:pt x="163253" y="204469"/>
                </a:lnTo>
                <a:lnTo>
                  <a:pt x="215992" y="204469"/>
                </a:lnTo>
                <a:lnTo>
                  <a:pt x="211371" y="200659"/>
                </a:lnTo>
                <a:lnTo>
                  <a:pt x="208072" y="199389"/>
                </a:lnTo>
                <a:lnTo>
                  <a:pt x="153070" y="199389"/>
                </a:lnTo>
                <a:lnTo>
                  <a:pt x="147222" y="198119"/>
                </a:lnTo>
                <a:lnTo>
                  <a:pt x="145069" y="190499"/>
                </a:lnTo>
                <a:lnTo>
                  <a:pt x="146246" y="180339"/>
                </a:lnTo>
                <a:lnTo>
                  <a:pt x="148767" y="172719"/>
                </a:lnTo>
                <a:lnTo>
                  <a:pt x="148955" y="167639"/>
                </a:lnTo>
                <a:lnTo>
                  <a:pt x="143134" y="165099"/>
                </a:lnTo>
                <a:lnTo>
                  <a:pt x="136661" y="162559"/>
                </a:lnTo>
                <a:lnTo>
                  <a:pt x="136559" y="161289"/>
                </a:lnTo>
                <a:lnTo>
                  <a:pt x="141667" y="156209"/>
                </a:lnTo>
                <a:lnTo>
                  <a:pt x="144721" y="153669"/>
                </a:lnTo>
                <a:lnTo>
                  <a:pt x="126477" y="153669"/>
                </a:lnTo>
                <a:lnTo>
                  <a:pt x="120638" y="149859"/>
                </a:lnTo>
                <a:lnTo>
                  <a:pt x="119829" y="139699"/>
                </a:lnTo>
                <a:lnTo>
                  <a:pt x="127822" y="126999"/>
                </a:lnTo>
                <a:lnTo>
                  <a:pt x="142809" y="114299"/>
                </a:lnTo>
                <a:lnTo>
                  <a:pt x="157873" y="107949"/>
                </a:lnTo>
                <a:lnTo>
                  <a:pt x="189326" y="107949"/>
                </a:lnTo>
                <a:lnTo>
                  <a:pt x="193330" y="102869"/>
                </a:lnTo>
                <a:close/>
              </a:path>
              <a:path w="528955" h="528320">
                <a:moveTo>
                  <a:pt x="180486" y="194309"/>
                </a:moveTo>
                <a:lnTo>
                  <a:pt x="163772" y="196849"/>
                </a:lnTo>
                <a:lnTo>
                  <a:pt x="153070" y="199389"/>
                </a:lnTo>
                <a:lnTo>
                  <a:pt x="208072" y="199389"/>
                </a:lnTo>
                <a:lnTo>
                  <a:pt x="198175" y="195579"/>
                </a:lnTo>
                <a:lnTo>
                  <a:pt x="180486" y="194309"/>
                </a:lnTo>
                <a:close/>
              </a:path>
              <a:path w="528955" h="528320">
                <a:moveTo>
                  <a:pt x="486102" y="121920"/>
                </a:moveTo>
                <a:lnTo>
                  <a:pt x="433260" y="121920"/>
                </a:lnTo>
                <a:lnTo>
                  <a:pt x="438019" y="125730"/>
                </a:lnTo>
                <a:lnTo>
                  <a:pt x="441162" y="130810"/>
                </a:lnTo>
                <a:lnTo>
                  <a:pt x="445382" y="135890"/>
                </a:lnTo>
                <a:lnTo>
                  <a:pt x="459412" y="144780"/>
                </a:lnTo>
                <a:lnTo>
                  <a:pt x="459960" y="149860"/>
                </a:lnTo>
                <a:lnTo>
                  <a:pt x="461042" y="153670"/>
                </a:lnTo>
                <a:lnTo>
                  <a:pt x="468684" y="154940"/>
                </a:lnTo>
                <a:lnTo>
                  <a:pt x="479768" y="156210"/>
                </a:lnTo>
                <a:lnTo>
                  <a:pt x="486172" y="160020"/>
                </a:lnTo>
                <a:lnTo>
                  <a:pt x="486463" y="163830"/>
                </a:lnTo>
                <a:lnTo>
                  <a:pt x="479212" y="168910"/>
                </a:lnTo>
                <a:lnTo>
                  <a:pt x="471341" y="173990"/>
                </a:lnTo>
                <a:lnTo>
                  <a:pt x="467966" y="176530"/>
                </a:lnTo>
                <a:lnTo>
                  <a:pt x="513026" y="176530"/>
                </a:lnTo>
                <a:lnTo>
                  <a:pt x="511972" y="172720"/>
                </a:lnTo>
                <a:lnTo>
                  <a:pt x="492401" y="130810"/>
                </a:lnTo>
                <a:lnTo>
                  <a:pt x="486102" y="121920"/>
                </a:lnTo>
                <a:close/>
              </a:path>
              <a:path w="528955" h="528320">
                <a:moveTo>
                  <a:pt x="142187" y="142239"/>
                </a:moveTo>
                <a:lnTo>
                  <a:pt x="133573" y="151129"/>
                </a:lnTo>
                <a:lnTo>
                  <a:pt x="126477" y="153669"/>
                </a:lnTo>
                <a:lnTo>
                  <a:pt x="144721" y="153669"/>
                </a:lnTo>
                <a:lnTo>
                  <a:pt x="150827" y="148589"/>
                </a:lnTo>
                <a:lnTo>
                  <a:pt x="142187" y="142239"/>
                </a:lnTo>
                <a:close/>
              </a:path>
              <a:path w="528955" h="528320">
                <a:moveTo>
                  <a:pt x="189326" y="107949"/>
                </a:moveTo>
                <a:lnTo>
                  <a:pt x="157873" y="107949"/>
                </a:lnTo>
                <a:lnTo>
                  <a:pt x="169161" y="111759"/>
                </a:lnTo>
                <a:lnTo>
                  <a:pt x="172825" y="129539"/>
                </a:lnTo>
                <a:lnTo>
                  <a:pt x="173816" y="143509"/>
                </a:lnTo>
                <a:lnTo>
                  <a:pt x="177857" y="135889"/>
                </a:lnTo>
                <a:lnTo>
                  <a:pt x="182256" y="121919"/>
                </a:lnTo>
                <a:lnTo>
                  <a:pt x="184321" y="114299"/>
                </a:lnTo>
                <a:lnTo>
                  <a:pt x="189326" y="107949"/>
                </a:lnTo>
                <a:close/>
              </a:path>
              <a:path w="528955" h="528320">
                <a:moveTo>
                  <a:pt x="386365" y="77470"/>
                </a:moveTo>
                <a:lnTo>
                  <a:pt x="381342" y="77470"/>
                </a:lnTo>
                <a:lnTo>
                  <a:pt x="385038" y="80010"/>
                </a:lnTo>
                <a:lnTo>
                  <a:pt x="393225" y="85090"/>
                </a:lnTo>
                <a:lnTo>
                  <a:pt x="401675" y="91440"/>
                </a:lnTo>
                <a:lnTo>
                  <a:pt x="407067" y="97790"/>
                </a:lnTo>
                <a:lnTo>
                  <a:pt x="408864" y="104140"/>
                </a:lnTo>
                <a:lnTo>
                  <a:pt x="407067" y="109220"/>
                </a:lnTo>
                <a:lnTo>
                  <a:pt x="401675" y="114300"/>
                </a:lnTo>
                <a:lnTo>
                  <a:pt x="397495" y="119380"/>
                </a:lnTo>
                <a:lnTo>
                  <a:pt x="398793" y="128270"/>
                </a:lnTo>
                <a:lnTo>
                  <a:pt x="404810" y="134620"/>
                </a:lnTo>
                <a:lnTo>
                  <a:pt x="414785" y="137160"/>
                </a:lnTo>
                <a:lnTo>
                  <a:pt x="423051" y="132080"/>
                </a:lnTo>
                <a:lnTo>
                  <a:pt x="426649" y="127000"/>
                </a:lnTo>
                <a:lnTo>
                  <a:pt x="428934" y="121920"/>
                </a:lnTo>
                <a:lnTo>
                  <a:pt x="486102" y="121920"/>
                </a:lnTo>
                <a:lnTo>
                  <a:pt x="466305" y="93980"/>
                </a:lnTo>
                <a:lnTo>
                  <a:pt x="462480" y="90170"/>
                </a:lnTo>
                <a:lnTo>
                  <a:pt x="411260" y="90170"/>
                </a:lnTo>
                <a:lnTo>
                  <a:pt x="405344" y="88900"/>
                </a:lnTo>
                <a:lnTo>
                  <a:pt x="400597" y="85090"/>
                </a:lnTo>
                <a:lnTo>
                  <a:pt x="394959" y="80010"/>
                </a:lnTo>
                <a:lnTo>
                  <a:pt x="386365" y="77470"/>
                </a:lnTo>
                <a:close/>
              </a:path>
              <a:path w="528955" h="528320">
                <a:moveTo>
                  <a:pt x="232774" y="49529"/>
                </a:moveTo>
                <a:lnTo>
                  <a:pt x="136274" y="49529"/>
                </a:lnTo>
                <a:lnTo>
                  <a:pt x="139046" y="52069"/>
                </a:lnTo>
                <a:lnTo>
                  <a:pt x="142526" y="53339"/>
                </a:lnTo>
                <a:lnTo>
                  <a:pt x="149257" y="53339"/>
                </a:lnTo>
                <a:lnTo>
                  <a:pt x="147331" y="57149"/>
                </a:lnTo>
                <a:lnTo>
                  <a:pt x="138763" y="63499"/>
                </a:lnTo>
                <a:lnTo>
                  <a:pt x="121132" y="77469"/>
                </a:lnTo>
                <a:lnTo>
                  <a:pt x="104014" y="96519"/>
                </a:lnTo>
                <a:lnTo>
                  <a:pt x="96946" y="113029"/>
                </a:lnTo>
                <a:lnTo>
                  <a:pt x="97417" y="120649"/>
                </a:lnTo>
                <a:lnTo>
                  <a:pt x="102917" y="114299"/>
                </a:lnTo>
                <a:lnTo>
                  <a:pt x="109570" y="102869"/>
                </a:lnTo>
                <a:lnTo>
                  <a:pt x="193330" y="102869"/>
                </a:lnTo>
                <a:lnTo>
                  <a:pt x="196333" y="99059"/>
                </a:lnTo>
                <a:lnTo>
                  <a:pt x="205026" y="91439"/>
                </a:lnTo>
                <a:lnTo>
                  <a:pt x="214621" y="87629"/>
                </a:lnTo>
                <a:lnTo>
                  <a:pt x="229337" y="86359"/>
                </a:lnTo>
                <a:lnTo>
                  <a:pt x="241315" y="85089"/>
                </a:lnTo>
                <a:lnTo>
                  <a:pt x="243437" y="82549"/>
                </a:lnTo>
                <a:lnTo>
                  <a:pt x="240900" y="80009"/>
                </a:lnTo>
                <a:lnTo>
                  <a:pt x="238900" y="74929"/>
                </a:lnTo>
                <a:lnTo>
                  <a:pt x="240910" y="73659"/>
                </a:lnTo>
                <a:lnTo>
                  <a:pt x="257402" y="73659"/>
                </a:lnTo>
                <a:lnTo>
                  <a:pt x="254901" y="72389"/>
                </a:lnTo>
                <a:lnTo>
                  <a:pt x="252302" y="66039"/>
                </a:lnTo>
                <a:lnTo>
                  <a:pt x="256604" y="60959"/>
                </a:lnTo>
                <a:lnTo>
                  <a:pt x="284136" y="60960"/>
                </a:lnTo>
                <a:lnTo>
                  <a:pt x="283942" y="59690"/>
                </a:lnTo>
                <a:lnTo>
                  <a:pt x="281058" y="54610"/>
                </a:lnTo>
                <a:lnTo>
                  <a:pt x="233400" y="54609"/>
                </a:lnTo>
                <a:lnTo>
                  <a:pt x="233068" y="52069"/>
                </a:lnTo>
                <a:lnTo>
                  <a:pt x="232774" y="49529"/>
                </a:lnTo>
                <a:close/>
              </a:path>
              <a:path w="528955" h="528320">
                <a:moveTo>
                  <a:pt x="376971" y="26670"/>
                </a:moveTo>
                <a:lnTo>
                  <a:pt x="342478" y="26670"/>
                </a:lnTo>
                <a:lnTo>
                  <a:pt x="344633" y="27940"/>
                </a:lnTo>
                <a:lnTo>
                  <a:pt x="346721" y="29210"/>
                </a:lnTo>
                <a:lnTo>
                  <a:pt x="348831" y="29210"/>
                </a:lnTo>
                <a:lnTo>
                  <a:pt x="349033" y="31750"/>
                </a:lnTo>
                <a:lnTo>
                  <a:pt x="349774" y="34290"/>
                </a:lnTo>
                <a:lnTo>
                  <a:pt x="353792" y="36830"/>
                </a:lnTo>
                <a:lnTo>
                  <a:pt x="360640" y="40640"/>
                </a:lnTo>
                <a:lnTo>
                  <a:pt x="364797" y="41910"/>
                </a:lnTo>
                <a:lnTo>
                  <a:pt x="369671" y="43180"/>
                </a:lnTo>
                <a:lnTo>
                  <a:pt x="378665" y="48260"/>
                </a:lnTo>
                <a:lnTo>
                  <a:pt x="386633" y="54610"/>
                </a:lnTo>
                <a:lnTo>
                  <a:pt x="389208" y="62230"/>
                </a:lnTo>
                <a:lnTo>
                  <a:pt x="391062" y="67310"/>
                </a:lnTo>
                <a:lnTo>
                  <a:pt x="405708" y="73660"/>
                </a:lnTo>
                <a:lnTo>
                  <a:pt x="412307" y="80010"/>
                </a:lnTo>
                <a:lnTo>
                  <a:pt x="414786" y="86360"/>
                </a:lnTo>
                <a:lnTo>
                  <a:pt x="411260" y="90170"/>
                </a:lnTo>
                <a:lnTo>
                  <a:pt x="462480" y="90170"/>
                </a:lnTo>
                <a:lnTo>
                  <a:pt x="434436" y="62230"/>
                </a:lnTo>
                <a:lnTo>
                  <a:pt x="397549" y="36830"/>
                </a:lnTo>
                <a:lnTo>
                  <a:pt x="376971" y="26670"/>
                </a:lnTo>
                <a:close/>
              </a:path>
              <a:path w="528955" h="528320">
                <a:moveTo>
                  <a:pt x="257402" y="73659"/>
                </a:moveTo>
                <a:lnTo>
                  <a:pt x="240910" y="73659"/>
                </a:lnTo>
                <a:lnTo>
                  <a:pt x="246375" y="77469"/>
                </a:lnTo>
                <a:lnTo>
                  <a:pt x="254451" y="82549"/>
                </a:lnTo>
                <a:lnTo>
                  <a:pt x="264289" y="83819"/>
                </a:lnTo>
                <a:lnTo>
                  <a:pt x="267852" y="80009"/>
                </a:lnTo>
                <a:lnTo>
                  <a:pt x="262404" y="76199"/>
                </a:lnTo>
                <a:lnTo>
                  <a:pt x="257402" y="73659"/>
                </a:lnTo>
                <a:close/>
              </a:path>
              <a:path w="528955" h="528320">
                <a:moveTo>
                  <a:pt x="284136" y="60960"/>
                </a:moveTo>
                <a:lnTo>
                  <a:pt x="263790" y="60959"/>
                </a:lnTo>
                <a:lnTo>
                  <a:pt x="271691" y="64770"/>
                </a:lnTo>
                <a:lnTo>
                  <a:pt x="278140" y="71120"/>
                </a:lnTo>
                <a:lnTo>
                  <a:pt x="282948" y="76200"/>
                </a:lnTo>
                <a:lnTo>
                  <a:pt x="285689" y="71120"/>
                </a:lnTo>
                <a:lnTo>
                  <a:pt x="284136" y="60960"/>
                </a:lnTo>
                <a:close/>
              </a:path>
              <a:path w="528955" h="528320">
                <a:moveTo>
                  <a:pt x="259606" y="34289"/>
                </a:moveTo>
                <a:lnTo>
                  <a:pt x="256793" y="36784"/>
                </a:lnTo>
                <a:lnTo>
                  <a:pt x="253876" y="39369"/>
                </a:lnTo>
                <a:lnTo>
                  <a:pt x="244647" y="45719"/>
                </a:lnTo>
                <a:lnTo>
                  <a:pt x="236241" y="50799"/>
                </a:lnTo>
                <a:lnTo>
                  <a:pt x="233400" y="54609"/>
                </a:lnTo>
                <a:lnTo>
                  <a:pt x="281058" y="54610"/>
                </a:lnTo>
                <a:lnTo>
                  <a:pt x="275289" y="44450"/>
                </a:lnTo>
                <a:lnTo>
                  <a:pt x="265517" y="35559"/>
                </a:lnTo>
                <a:lnTo>
                  <a:pt x="259606" y="34289"/>
                </a:lnTo>
                <a:close/>
              </a:path>
              <a:path w="528955" h="528320">
                <a:moveTo>
                  <a:pt x="358965" y="17780"/>
                </a:moveTo>
                <a:lnTo>
                  <a:pt x="296332" y="17780"/>
                </a:lnTo>
                <a:lnTo>
                  <a:pt x="301512" y="19050"/>
                </a:lnTo>
                <a:lnTo>
                  <a:pt x="304001" y="25400"/>
                </a:lnTo>
                <a:lnTo>
                  <a:pt x="303844" y="33020"/>
                </a:lnTo>
                <a:lnTo>
                  <a:pt x="304949" y="40640"/>
                </a:lnTo>
                <a:lnTo>
                  <a:pt x="311805" y="41910"/>
                </a:lnTo>
                <a:lnTo>
                  <a:pt x="328896" y="34290"/>
                </a:lnTo>
                <a:lnTo>
                  <a:pt x="335294" y="30480"/>
                </a:lnTo>
                <a:lnTo>
                  <a:pt x="339560" y="29210"/>
                </a:lnTo>
                <a:lnTo>
                  <a:pt x="342478" y="26670"/>
                </a:lnTo>
                <a:lnTo>
                  <a:pt x="376971" y="26670"/>
                </a:lnTo>
                <a:lnTo>
                  <a:pt x="358965" y="17780"/>
                </a:lnTo>
                <a:close/>
              </a:path>
              <a:path w="528955" h="528320">
                <a:moveTo>
                  <a:pt x="230269" y="39369"/>
                </a:moveTo>
                <a:lnTo>
                  <a:pt x="228253" y="39369"/>
                </a:lnTo>
                <a:lnTo>
                  <a:pt x="225334" y="40639"/>
                </a:lnTo>
                <a:lnTo>
                  <a:pt x="230749" y="40639"/>
                </a:lnTo>
                <a:lnTo>
                  <a:pt x="230269" y="39369"/>
                </a:lnTo>
                <a:close/>
              </a:path>
              <a:path w="528955" h="528320">
                <a:moveTo>
                  <a:pt x="256749" y="36822"/>
                </a:moveTo>
                <a:close/>
              </a:path>
              <a:path w="528955" h="528320">
                <a:moveTo>
                  <a:pt x="255041" y="33019"/>
                </a:moveTo>
                <a:lnTo>
                  <a:pt x="226056" y="33019"/>
                </a:lnTo>
                <a:lnTo>
                  <a:pt x="245590" y="35559"/>
                </a:lnTo>
                <a:lnTo>
                  <a:pt x="256749" y="36822"/>
                </a:lnTo>
                <a:lnTo>
                  <a:pt x="255041" y="33019"/>
                </a:lnTo>
                <a:close/>
              </a:path>
              <a:path w="528955" h="528320">
                <a:moveTo>
                  <a:pt x="281496" y="24130"/>
                </a:moveTo>
                <a:lnTo>
                  <a:pt x="264289" y="24129"/>
                </a:lnTo>
                <a:lnTo>
                  <a:pt x="271473" y="34290"/>
                </a:lnTo>
                <a:lnTo>
                  <a:pt x="280071" y="33020"/>
                </a:lnTo>
                <a:lnTo>
                  <a:pt x="282934" y="29210"/>
                </a:lnTo>
                <a:lnTo>
                  <a:pt x="281496" y="24130"/>
                </a:lnTo>
                <a:close/>
              </a:path>
            </a:pathLst>
          </a:custGeom>
          <a:solidFill>
            <a:srgbClr val="105A90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67701" y="5630124"/>
            <a:ext cx="3123299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lang="fr-FR" sz="2400" b="1" spc="-140" dirty="0">
                <a:solidFill>
                  <a:srgbClr val="105A90"/>
                </a:solidFill>
                <a:ea typeface="+mj-ea"/>
              </a:rPr>
              <a:t>LANGUAGE SKILLS </a:t>
            </a:r>
            <a:r>
              <a:rPr lang="en-US" sz="2400" i="1" spc="-25" dirty="0">
                <a:solidFill>
                  <a:srgbClr val="375F92"/>
                </a:solidFill>
                <a:cs typeface="Arial"/>
              </a:rPr>
              <a:t>*</a:t>
            </a:r>
            <a:endParaRPr sz="2400" b="1" spc="-140" dirty="0">
              <a:solidFill>
                <a:srgbClr val="105A90"/>
              </a:solidFill>
              <a:ea typeface="+mj-ea"/>
            </a:endParaRPr>
          </a:p>
        </p:txBody>
      </p:sp>
      <p:sp>
        <p:nvSpPr>
          <p:cNvPr id="8" name="object 8"/>
          <p:cNvSpPr txBox="1">
            <a:spLocks noGrp="1" noRot="1" noMove="1" noResize="1" noEditPoints="1" noAdjustHandles="1" noChangeArrowheads="1" noChangeShapeType="1"/>
          </p:cNvSpPr>
          <p:nvPr>
            <p:ph type="title"/>
          </p:nvPr>
        </p:nvSpPr>
        <p:spPr>
          <a:xfrm>
            <a:off x="1115974" y="147903"/>
            <a:ext cx="170342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400" b="1" spc="-140" dirty="0">
                <a:solidFill>
                  <a:srgbClr val="105A90"/>
                </a:solidFill>
                <a:latin typeface="+mn-lt"/>
                <a:cs typeface="Trebuchet MS"/>
              </a:rPr>
              <a:t>EDUCATION</a:t>
            </a:r>
            <a:endParaRPr sz="2400" dirty="0">
              <a:latin typeface="+mn-lt"/>
              <a:cs typeface="Trebuchet MS"/>
            </a:endParaRPr>
          </a:p>
        </p:txBody>
      </p:sp>
      <p:sp>
        <p:nvSpPr>
          <p:cNvPr id="9" name="object 9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09802" y="144222"/>
            <a:ext cx="554990" cy="400050"/>
          </a:xfrm>
          <a:custGeom>
            <a:avLst/>
            <a:gdLst/>
            <a:ahLst/>
            <a:cxnLst/>
            <a:rect l="l" t="t" r="r" b="b"/>
            <a:pathLst>
              <a:path w="554990" h="400050">
                <a:moveTo>
                  <a:pt x="277278" y="0"/>
                </a:moveTo>
                <a:lnTo>
                  <a:pt x="0" y="113592"/>
                </a:lnTo>
                <a:lnTo>
                  <a:pt x="106772" y="157332"/>
                </a:lnTo>
                <a:lnTo>
                  <a:pt x="105641" y="369557"/>
                </a:lnTo>
                <a:lnTo>
                  <a:pt x="167742" y="386167"/>
                </a:lnTo>
                <a:lnTo>
                  <a:pt x="219820" y="395336"/>
                </a:lnTo>
                <a:lnTo>
                  <a:pt x="277829" y="399465"/>
                </a:lnTo>
                <a:lnTo>
                  <a:pt x="335662" y="395095"/>
                </a:lnTo>
                <a:lnTo>
                  <a:pt x="387338" y="385392"/>
                </a:lnTo>
                <a:lnTo>
                  <a:pt x="416885" y="377623"/>
                </a:lnTo>
                <a:lnTo>
                  <a:pt x="277829" y="377623"/>
                </a:lnTo>
                <a:lnTo>
                  <a:pt x="231771" y="374753"/>
                </a:lnTo>
                <a:lnTo>
                  <a:pt x="188276" y="367955"/>
                </a:lnTo>
                <a:lnTo>
                  <a:pt x="152049" y="359948"/>
                </a:lnTo>
                <a:lnTo>
                  <a:pt x="127796" y="353451"/>
                </a:lnTo>
                <a:lnTo>
                  <a:pt x="127961" y="321458"/>
                </a:lnTo>
                <a:lnTo>
                  <a:pt x="257889" y="321458"/>
                </a:lnTo>
                <a:lnTo>
                  <a:pt x="231877" y="319848"/>
                </a:lnTo>
                <a:lnTo>
                  <a:pt x="188542" y="313100"/>
                </a:lnTo>
                <a:lnTo>
                  <a:pt x="152418" y="305133"/>
                </a:lnTo>
                <a:lnTo>
                  <a:pt x="128099" y="298630"/>
                </a:lnTo>
                <a:lnTo>
                  <a:pt x="128789" y="166364"/>
                </a:lnTo>
                <a:lnTo>
                  <a:pt x="186754" y="166364"/>
                </a:lnTo>
                <a:lnTo>
                  <a:pt x="57938" y="113592"/>
                </a:lnTo>
                <a:lnTo>
                  <a:pt x="277392" y="23733"/>
                </a:lnTo>
                <a:lnTo>
                  <a:pt x="335211" y="23733"/>
                </a:lnTo>
                <a:lnTo>
                  <a:pt x="277278" y="0"/>
                </a:lnTo>
                <a:close/>
              </a:path>
              <a:path w="554990" h="400050">
                <a:moveTo>
                  <a:pt x="448492" y="320278"/>
                </a:moveTo>
                <a:lnTo>
                  <a:pt x="426401" y="320278"/>
                </a:lnTo>
                <a:lnTo>
                  <a:pt x="426401" y="352189"/>
                </a:lnTo>
                <a:lnTo>
                  <a:pt x="402611" y="358999"/>
                </a:lnTo>
                <a:lnTo>
                  <a:pt x="366858" y="367427"/>
                </a:lnTo>
                <a:lnTo>
                  <a:pt x="323734" y="374595"/>
                </a:lnTo>
                <a:lnTo>
                  <a:pt x="277829" y="377623"/>
                </a:lnTo>
                <a:lnTo>
                  <a:pt x="416885" y="377623"/>
                </a:lnTo>
                <a:lnTo>
                  <a:pt x="425082" y="375468"/>
                </a:lnTo>
                <a:lnTo>
                  <a:pt x="441115" y="370435"/>
                </a:lnTo>
                <a:lnTo>
                  <a:pt x="448565" y="367883"/>
                </a:lnTo>
                <a:lnTo>
                  <a:pt x="448492" y="320278"/>
                </a:lnTo>
                <a:close/>
              </a:path>
              <a:path w="554990" h="400050">
                <a:moveTo>
                  <a:pt x="257889" y="321458"/>
                </a:moveTo>
                <a:lnTo>
                  <a:pt x="127961" y="321458"/>
                </a:lnTo>
                <a:lnTo>
                  <a:pt x="154723" y="328357"/>
                </a:lnTo>
                <a:lnTo>
                  <a:pt x="190997" y="335963"/>
                </a:lnTo>
                <a:lnTo>
                  <a:pt x="233221" y="342113"/>
                </a:lnTo>
                <a:lnTo>
                  <a:pt x="277829" y="344643"/>
                </a:lnTo>
                <a:lnTo>
                  <a:pt x="322263" y="341990"/>
                </a:lnTo>
                <a:lnTo>
                  <a:pt x="364091" y="335537"/>
                </a:lnTo>
                <a:lnTo>
                  <a:pt x="399931" y="327546"/>
                </a:lnTo>
                <a:lnTo>
                  <a:pt x="417607" y="322693"/>
                </a:lnTo>
                <a:lnTo>
                  <a:pt x="277829" y="322693"/>
                </a:lnTo>
                <a:lnTo>
                  <a:pt x="257889" y="321458"/>
                </a:lnTo>
                <a:close/>
              </a:path>
              <a:path w="554990" h="400050">
                <a:moveTo>
                  <a:pt x="448257" y="166181"/>
                </a:moveTo>
                <a:lnTo>
                  <a:pt x="426263" y="166181"/>
                </a:lnTo>
                <a:lnTo>
                  <a:pt x="426378" y="297313"/>
                </a:lnTo>
                <a:lnTo>
                  <a:pt x="402537" y="304126"/>
                </a:lnTo>
                <a:lnTo>
                  <a:pt x="366786" y="312534"/>
                </a:lnTo>
                <a:lnTo>
                  <a:pt x="323695" y="319677"/>
                </a:lnTo>
                <a:lnTo>
                  <a:pt x="277829" y="322693"/>
                </a:lnTo>
                <a:lnTo>
                  <a:pt x="417607" y="322693"/>
                </a:lnTo>
                <a:lnTo>
                  <a:pt x="426401" y="320278"/>
                </a:lnTo>
                <a:lnTo>
                  <a:pt x="448492" y="320278"/>
                </a:lnTo>
                <a:lnTo>
                  <a:pt x="448257" y="166181"/>
                </a:lnTo>
                <a:close/>
              </a:path>
              <a:path w="554990" h="400050">
                <a:moveTo>
                  <a:pt x="504618" y="142973"/>
                </a:moveTo>
                <a:lnTo>
                  <a:pt x="482546" y="142973"/>
                </a:lnTo>
                <a:lnTo>
                  <a:pt x="482546" y="214314"/>
                </a:lnTo>
                <a:lnTo>
                  <a:pt x="474453" y="218098"/>
                </a:lnTo>
                <a:lnTo>
                  <a:pt x="468958" y="225810"/>
                </a:lnTo>
                <a:lnTo>
                  <a:pt x="467951" y="235461"/>
                </a:lnTo>
                <a:lnTo>
                  <a:pt x="460428" y="305352"/>
                </a:lnTo>
                <a:lnTo>
                  <a:pt x="526644" y="305352"/>
                </a:lnTo>
                <a:lnTo>
                  <a:pt x="524319" y="283622"/>
                </a:lnTo>
                <a:lnTo>
                  <a:pt x="484983" y="283622"/>
                </a:lnTo>
                <a:lnTo>
                  <a:pt x="489972" y="237197"/>
                </a:lnTo>
                <a:lnTo>
                  <a:pt x="490133" y="235221"/>
                </a:lnTo>
                <a:lnTo>
                  <a:pt x="491904" y="233758"/>
                </a:lnTo>
                <a:lnTo>
                  <a:pt x="518987" y="233758"/>
                </a:lnTo>
                <a:lnTo>
                  <a:pt x="518183" y="226037"/>
                </a:lnTo>
                <a:lnTo>
                  <a:pt x="512688" y="218331"/>
                </a:lnTo>
                <a:lnTo>
                  <a:pt x="504618" y="214533"/>
                </a:lnTo>
                <a:lnTo>
                  <a:pt x="504618" y="142973"/>
                </a:lnTo>
                <a:close/>
              </a:path>
              <a:path w="554990" h="400050">
                <a:moveTo>
                  <a:pt x="518987" y="233758"/>
                </a:moveTo>
                <a:lnTo>
                  <a:pt x="491904" y="233758"/>
                </a:lnTo>
                <a:lnTo>
                  <a:pt x="495628" y="234083"/>
                </a:lnTo>
                <a:lnTo>
                  <a:pt x="497008" y="235461"/>
                </a:lnTo>
                <a:lnTo>
                  <a:pt x="497169" y="237197"/>
                </a:lnTo>
                <a:lnTo>
                  <a:pt x="502135" y="283622"/>
                </a:lnTo>
                <a:lnTo>
                  <a:pt x="524319" y="283622"/>
                </a:lnTo>
                <a:lnTo>
                  <a:pt x="518987" y="233758"/>
                </a:lnTo>
                <a:close/>
              </a:path>
              <a:path w="554990" h="400050">
                <a:moveTo>
                  <a:pt x="186754" y="166364"/>
                </a:moveTo>
                <a:lnTo>
                  <a:pt x="128789" y="166364"/>
                </a:lnTo>
                <a:lnTo>
                  <a:pt x="277278" y="227182"/>
                </a:lnTo>
                <a:lnTo>
                  <a:pt x="335243" y="203448"/>
                </a:lnTo>
                <a:lnTo>
                  <a:pt x="277278" y="203448"/>
                </a:lnTo>
                <a:lnTo>
                  <a:pt x="186754" y="166364"/>
                </a:lnTo>
                <a:close/>
              </a:path>
              <a:path w="554990" h="400050">
                <a:moveTo>
                  <a:pt x="335211" y="23733"/>
                </a:moveTo>
                <a:lnTo>
                  <a:pt x="277392" y="23733"/>
                </a:lnTo>
                <a:lnTo>
                  <a:pt x="496617" y="113592"/>
                </a:lnTo>
                <a:lnTo>
                  <a:pt x="277278" y="203448"/>
                </a:lnTo>
                <a:lnTo>
                  <a:pt x="335243" y="203448"/>
                </a:lnTo>
                <a:lnTo>
                  <a:pt x="426263" y="166181"/>
                </a:lnTo>
                <a:lnTo>
                  <a:pt x="448257" y="166181"/>
                </a:lnTo>
                <a:lnTo>
                  <a:pt x="448243" y="157035"/>
                </a:lnTo>
                <a:lnTo>
                  <a:pt x="482546" y="142973"/>
                </a:lnTo>
                <a:lnTo>
                  <a:pt x="504618" y="142973"/>
                </a:lnTo>
                <a:lnTo>
                  <a:pt x="504618" y="134056"/>
                </a:lnTo>
                <a:lnTo>
                  <a:pt x="554556" y="113592"/>
                </a:lnTo>
                <a:lnTo>
                  <a:pt x="335211" y="23733"/>
                </a:lnTo>
                <a:close/>
              </a:path>
            </a:pathLst>
          </a:custGeom>
          <a:solidFill>
            <a:srgbClr val="105A90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3" name="Image 12" descr="Une image contenant habits, personne, sourire, chaussures&#10;&#10;Description générée automatiquement">
            <a:extLst>
              <a:ext uri="{FF2B5EF4-FFF2-40B4-BE49-F238E27FC236}">
                <a16:creationId xmlns:a16="http://schemas.microsoft.com/office/drawing/2014/main" id="{BEEDD464-6BE3-5110-088C-7B869ED0C16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400" y="5972464"/>
            <a:ext cx="5468886" cy="4049710"/>
          </a:xfrm>
          <a:prstGeom prst="rect">
            <a:avLst/>
          </a:prstGeom>
        </p:spPr>
      </p:pic>
      <p:graphicFrame>
        <p:nvGraphicFramePr>
          <p:cNvPr id="17" name="Tableau 16">
            <a:extLst>
              <a:ext uri="{FF2B5EF4-FFF2-40B4-BE49-F238E27FC236}">
                <a16:creationId xmlns:a16="http://schemas.microsoft.com/office/drawing/2014/main" id="{907E1B53-4C9D-414C-3306-B9A0D6E48EDA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193049620"/>
              </p:ext>
            </p:extLst>
          </p:nvPr>
        </p:nvGraphicFramePr>
        <p:xfrm>
          <a:off x="976207" y="1563130"/>
          <a:ext cx="2072217" cy="36576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2217">
                  <a:extLst>
                    <a:ext uri="{9D8B030D-6E8A-4147-A177-3AD203B41FA5}">
                      <a16:colId xmlns:a16="http://schemas.microsoft.com/office/drawing/2014/main" val="720454076"/>
                    </a:ext>
                  </a:extLst>
                </a:gridCol>
              </a:tblGrid>
              <a:tr h="391141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55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5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PhD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300553"/>
                  </a:ext>
                </a:extLst>
              </a:tr>
              <a:tr h="16993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50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Master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962677"/>
                  </a:ext>
                </a:extLst>
              </a:tr>
              <a:tr h="16993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105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105" dirty="0" err="1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Bachelor</a:t>
                      </a:r>
                      <a:endParaRPr lang="fr-FR" sz="1800" spc="-105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853976"/>
                  </a:ext>
                </a:extLst>
              </a:tr>
              <a:tr h="16993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90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9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High-</a:t>
                      </a:r>
                      <a:r>
                        <a:rPr lang="fr-FR" sz="1800" spc="-90" dirty="0" err="1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School</a:t>
                      </a:r>
                      <a:r>
                        <a:rPr lang="fr-FR" sz="1800" spc="-9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lang="fr-FR" sz="1800" spc="-90" dirty="0" err="1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Diploma</a:t>
                      </a:r>
                      <a:endParaRPr lang="fr-FR" sz="1800" spc="-90" dirty="0">
                        <a:solidFill>
                          <a:srgbClr val="295677"/>
                        </a:solidFill>
                        <a:latin typeface="+mn-lt"/>
                        <a:cs typeface="Arial"/>
                      </a:endParaRP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325132"/>
                  </a:ext>
                </a:extLst>
              </a:tr>
            </a:tbl>
          </a:graphicData>
        </a:graphic>
      </p:graphicFrame>
      <p:graphicFrame>
        <p:nvGraphicFramePr>
          <p:cNvPr id="22" name="Tableau 21">
            <a:extLst>
              <a:ext uri="{FF2B5EF4-FFF2-40B4-BE49-F238E27FC236}">
                <a16:creationId xmlns:a16="http://schemas.microsoft.com/office/drawing/2014/main" id="{3C487A4F-940F-14BA-04EC-C51512A4B268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500011086"/>
              </p:ext>
            </p:extLst>
          </p:nvPr>
        </p:nvGraphicFramePr>
        <p:xfrm>
          <a:off x="3048425" y="1561756"/>
          <a:ext cx="13868893" cy="9147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9375">
                  <a:extLst>
                    <a:ext uri="{9D8B030D-6E8A-4147-A177-3AD203B41FA5}">
                      <a16:colId xmlns:a16="http://schemas.microsoft.com/office/drawing/2014/main" val="1496440938"/>
                    </a:ext>
                  </a:extLst>
                </a:gridCol>
                <a:gridCol w="5856511">
                  <a:extLst>
                    <a:ext uri="{9D8B030D-6E8A-4147-A177-3AD203B41FA5}">
                      <a16:colId xmlns:a16="http://schemas.microsoft.com/office/drawing/2014/main" val="3771511046"/>
                    </a:ext>
                  </a:extLst>
                </a:gridCol>
                <a:gridCol w="1993007">
                  <a:extLst>
                    <a:ext uri="{9D8B030D-6E8A-4147-A177-3AD203B41FA5}">
                      <a16:colId xmlns:a16="http://schemas.microsoft.com/office/drawing/2014/main" val="300617017"/>
                    </a:ext>
                  </a:extLst>
                </a:gridCol>
              </a:tblGrid>
              <a:tr h="914744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36474"/>
                  </a:ext>
                </a:extLst>
              </a:tr>
            </a:tbl>
          </a:graphicData>
        </a:graphic>
      </p:graphicFrame>
      <p:graphicFrame>
        <p:nvGraphicFramePr>
          <p:cNvPr id="23" name="Tableau 22">
            <a:extLst>
              <a:ext uri="{FF2B5EF4-FFF2-40B4-BE49-F238E27FC236}">
                <a16:creationId xmlns:a16="http://schemas.microsoft.com/office/drawing/2014/main" id="{A4286BD6-FDE1-12DE-0A75-19F920F64296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605901416"/>
              </p:ext>
            </p:extLst>
          </p:nvPr>
        </p:nvGraphicFramePr>
        <p:xfrm>
          <a:off x="3048425" y="2476500"/>
          <a:ext cx="13868893" cy="9042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9375">
                  <a:extLst>
                    <a:ext uri="{9D8B030D-6E8A-4147-A177-3AD203B41FA5}">
                      <a16:colId xmlns:a16="http://schemas.microsoft.com/office/drawing/2014/main" val="1496440938"/>
                    </a:ext>
                  </a:extLst>
                </a:gridCol>
                <a:gridCol w="5856511">
                  <a:extLst>
                    <a:ext uri="{9D8B030D-6E8A-4147-A177-3AD203B41FA5}">
                      <a16:colId xmlns:a16="http://schemas.microsoft.com/office/drawing/2014/main" val="3771511046"/>
                    </a:ext>
                  </a:extLst>
                </a:gridCol>
                <a:gridCol w="1993007">
                  <a:extLst>
                    <a:ext uri="{9D8B030D-6E8A-4147-A177-3AD203B41FA5}">
                      <a16:colId xmlns:a16="http://schemas.microsoft.com/office/drawing/2014/main" val="300617017"/>
                    </a:ext>
                  </a:extLst>
                </a:gridCol>
              </a:tblGrid>
              <a:tr h="90425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36474"/>
                  </a:ext>
                </a:extLst>
              </a:tr>
            </a:tbl>
          </a:graphicData>
        </a:graphic>
      </p:graphicFrame>
      <p:graphicFrame>
        <p:nvGraphicFramePr>
          <p:cNvPr id="24" name="Tableau 23">
            <a:extLst>
              <a:ext uri="{FF2B5EF4-FFF2-40B4-BE49-F238E27FC236}">
                <a16:creationId xmlns:a16="http://schemas.microsoft.com/office/drawing/2014/main" id="{FAC69FB0-81ED-E08C-F87F-E1A5EEB965A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811569559"/>
              </p:ext>
            </p:extLst>
          </p:nvPr>
        </p:nvGraphicFramePr>
        <p:xfrm>
          <a:off x="3048425" y="4305987"/>
          <a:ext cx="13868893" cy="91474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9375">
                  <a:extLst>
                    <a:ext uri="{9D8B030D-6E8A-4147-A177-3AD203B41FA5}">
                      <a16:colId xmlns:a16="http://schemas.microsoft.com/office/drawing/2014/main" val="1496440938"/>
                    </a:ext>
                  </a:extLst>
                </a:gridCol>
                <a:gridCol w="5856511">
                  <a:extLst>
                    <a:ext uri="{9D8B030D-6E8A-4147-A177-3AD203B41FA5}">
                      <a16:colId xmlns:a16="http://schemas.microsoft.com/office/drawing/2014/main" val="3771511046"/>
                    </a:ext>
                  </a:extLst>
                </a:gridCol>
                <a:gridCol w="1993007">
                  <a:extLst>
                    <a:ext uri="{9D8B030D-6E8A-4147-A177-3AD203B41FA5}">
                      <a16:colId xmlns:a16="http://schemas.microsoft.com/office/drawing/2014/main" val="300617017"/>
                    </a:ext>
                  </a:extLst>
                </a:gridCol>
              </a:tblGrid>
              <a:tr h="914743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36474"/>
                  </a:ext>
                </a:extLst>
              </a:tr>
            </a:tbl>
          </a:graphicData>
        </a:graphic>
      </p:graphicFrame>
      <p:graphicFrame>
        <p:nvGraphicFramePr>
          <p:cNvPr id="27" name="Tableau 26">
            <a:extLst>
              <a:ext uri="{FF2B5EF4-FFF2-40B4-BE49-F238E27FC236}">
                <a16:creationId xmlns:a16="http://schemas.microsoft.com/office/drawing/2014/main" id="{AA10C542-B07D-1CF5-85A6-1D25076338FC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602759641"/>
              </p:ext>
            </p:extLst>
          </p:nvPr>
        </p:nvGraphicFramePr>
        <p:xfrm>
          <a:off x="939546" y="6502679"/>
          <a:ext cx="1971348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71348">
                  <a:extLst>
                    <a:ext uri="{9D8B030D-6E8A-4147-A177-3AD203B41FA5}">
                      <a16:colId xmlns:a16="http://schemas.microsoft.com/office/drawing/2014/main" val="2529881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9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English</a:t>
                      </a:r>
                      <a:endParaRPr lang="fr-FR" sz="1800" dirty="0">
                        <a:latin typeface="+mn-lt"/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8653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11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French</a:t>
                      </a:r>
                      <a:endParaRPr lang="fr-FR" sz="1800" dirty="0">
                        <a:latin typeface="+mn-lt"/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0612209"/>
                  </a:ext>
                </a:extLst>
              </a:tr>
            </a:tbl>
          </a:graphicData>
        </a:graphic>
      </p:graphicFrame>
      <p:graphicFrame>
        <p:nvGraphicFramePr>
          <p:cNvPr id="28" name="Tableau 27">
            <a:extLst>
              <a:ext uri="{FF2B5EF4-FFF2-40B4-BE49-F238E27FC236}">
                <a16:creationId xmlns:a16="http://schemas.microsoft.com/office/drawing/2014/main" id="{3DA737D8-3E9D-B7D1-5865-6A14D81D48C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122013418"/>
              </p:ext>
            </p:extLst>
          </p:nvPr>
        </p:nvGraphicFramePr>
        <p:xfrm>
          <a:off x="3048424" y="3390557"/>
          <a:ext cx="13868893" cy="9042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019375">
                  <a:extLst>
                    <a:ext uri="{9D8B030D-6E8A-4147-A177-3AD203B41FA5}">
                      <a16:colId xmlns:a16="http://schemas.microsoft.com/office/drawing/2014/main" val="1496440938"/>
                    </a:ext>
                  </a:extLst>
                </a:gridCol>
                <a:gridCol w="5856511">
                  <a:extLst>
                    <a:ext uri="{9D8B030D-6E8A-4147-A177-3AD203B41FA5}">
                      <a16:colId xmlns:a16="http://schemas.microsoft.com/office/drawing/2014/main" val="3771511046"/>
                    </a:ext>
                  </a:extLst>
                </a:gridCol>
                <a:gridCol w="1993007">
                  <a:extLst>
                    <a:ext uri="{9D8B030D-6E8A-4147-A177-3AD203B41FA5}">
                      <a16:colId xmlns:a16="http://schemas.microsoft.com/office/drawing/2014/main" val="300617017"/>
                    </a:ext>
                  </a:extLst>
                </a:gridCol>
              </a:tblGrid>
              <a:tr h="904259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 </a:t>
                      </a: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80436474"/>
                  </a:ext>
                </a:extLst>
              </a:tr>
            </a:tbl>
          </a:graphicData>
        </a:graphic>
      </p:graphicFrame>
      <p:graphicFrame>
        <p:nvGraphicFramePr>
          <p:cNvPr id="29" name="Tableau 28">
            <a:extLst>
              <a:ext uri="{FF2B5EF4-FFF2-40B4-BE49-F238E27FC236}">
                <a16:creationId xmlns:a16="http://schemas.microsoft.com/office/drawing/2014/main" id="{593C5BF6-D6E3-531C-89F5-CACE1C796DB8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404821495"/>
              </p:ext>
            </p:extLst>
          </p:nvPr>
        </p:nvGraphicFramePr>
        <p:xfrm>
          <a:off x="2895600" y="6502679"/>
          <a:ext cx="10668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230162444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307829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37888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77520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54441068"/>
                  </a:ext>
                </a:extLst>
              </a:tr>
            </a:tbl>
          </a:graphicData>
        </a:graphic>
      </p:graphicFrame>
      <p:graphicFrame>
        <p:nvGraphicFramePr>
          <p:cNvPr id="30" name="Tableau 29">
            <a:extLst>
              <a:ext uri="{FF2B5EF4-FFF2-40B4-BE49-F238E27FC236}">
                <a16:creationId xmlns:a16="http://schemas.microsoft.com/office/drawing/2014/main" id="{5DF44C8C-BECA-6443-16C5-63998495A90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109876701"/>
              </p:ext>
            </p:extLst>
          </p:nvPr>
        </p:nvGraphicFramePr>
        <p:xfrm>
          <a:off x="939546" y="7782839"/>
          <a:ext cx="828294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28294">
                  <a:extLst>
                    <a:ext uri="{9D8B030D-6E8A-4147-A177-3AD203B41FA5}">
                      <a16:colId xmlns:a16="http://schemas.microsoft.com/office/drawing/2014/main" val="1613772405"/>
                    </a:ext>
                  </a:extLst>
                </a:gridCol>
              </a:tblGrid>
              <a:tr h="346499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dirty="0"/>
                        <a:t> </a:t>
                      </a:r>
                      <a:r>
                        <a:rPr lang="fr-FR" sz="1800" spc="-110" dirty="0" err="1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Other</a:t>
                      </a:r>
                      <a:r>
                        <a:rPr lang="fr-FR" sz="1800" spc="-11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 :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dirty="0">
                        <a:latin typeface="+mn-lt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04727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110" dirty="0" err="1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Other</a:t>
                      </a:r>
                      <a:r>
                        <a:rPr lang="fr-FR" sz="1800" spc="-11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 :</a:t>
                      </a:r>
                      <a:endParaRPr lang="fr-FR" sz="1800" dirty="0">
                        <a:latin typeface="+mn-lt"/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9464241"/>
                  </a:ext>
                </a:extLst>
              </a:tr>
            </a:tbl>
          </a:graphicData>
        </a:graphic>
      </p:graphicFrame>
      <p:graphicFrame>
        <p:nvGraphicFramePr>
          <p:cNvPr id="32" name="Tableau 31">
            <a:extLst>
              <a:ext uri="{FF2B5EF4-FFF2-40B4-BE49-F238E27FC236}">
                <a16:creationId xmlns:a16="http://schemas.microsoft.com/office/drawing/2014/main" id="{5F34D64C-006E-A447-6FBE-D7B09E24DD8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410837301"/>
              </p:ext>
            </p:extLst>
          </p:nvPr>
        </p:nvGraphicFramePr>
        <p:xfrm>
          <a:off x="1766270" y="7782839"/>
          <a:ext cx="1129329" cy="1280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29329">
                  <a:extLst>
                    <a:ext uri="{9D8B030D-6E8A-4147-A177-3AD203B41FA5}">
                      <a16:colId xmlns:a16="http://schemas.microsoft.com/office/drawing/2014/main" val="161377240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dirty="0"/>
                        <a:t> </a:t>
                      </a:r>
                      <a:endParaRPr lang="fr-FR" sz="1600" dirty="0">
                        <a:latin typeface="+mn-lt"/>
                        <a:cs typeface="Arial"/>
                      </a:endParaRPr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5047273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spc="-110" dirty="0">
                          <a:solidFill>
                            <a:srgbClr val="295677"/>
                          </a:solidFill>
                          <a:latin typeface="+mn-lt"/>
                          <a:cs typeface="Arial"/>
                        </a:rPr>
                        <a:t> </a:t>
                      </a:r>
                      <a:endParaRPr lang="fr-FR" sz="1600" dirty="0">
                        <a:latin typeface="+mn-lt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9464241"/>
                  </a:ext>
                </a:extLst>
              </a:tr>
            </a:tbl>
          </a:graphicData>
        </a:graphic>
      </p:graphicFrame>
      <p:graphicFrame>
        <p:nvGraphicFramePr>
          <p:cNvPr id="35" name="Tableau 34">
            <a:extLst>
              <a:ext uri="{FF2B5EF4-FFF2-40B4-BE49-F238E27FC236}">
                <a16:creationId xmlns:a16="http://schemas.microsoft.com/office/drawing/2014/main" id="{38AEB598-BEE8-A0C4-BC78-975564E250C7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661571617"/>
              </p:ext>
            </p:extLst>
          </p:nvPr>
        </p:nvGraphicFramePr>
        <p:xfrm>
          <a:off x="3962400" y="6502678"/>
          <a:ext cx="1066800" cy="2560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3623892925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Written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Spoken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9430090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Written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Spoken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30542359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Written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Spoken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143483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Written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</a:p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r>
                        <a:rPr lang="fr-FR" sz="1800" spc="-5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Spoken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:</a:t>
                      </a: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2055899"/>
                  </a:ext>
                </a:extLst>
              </a:tr>
            </a:tbl>
          </a:graphicData>
        </a:graphic>
      </p:graphicFrame>
      <p:graphicFrame>
        <p:nvGraphicFramePr>
          <p:cNvPr id="37" name="Tableau 36">
            <a:extLst>
              <a:ext uri="{FF2B5EF4-FFF2-40B4-BE49-F238E27FC236}">
                <a16:creationId xmlns:a16="http://schemas.microsoft.com/office/drawing/2014/main" id="{2A84D052-72C7-E6D1-243B-6C2FFC870730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42162699"/>
              </p:ext>
            </p:extLst>
          </p:nvPr>
        </p:nvGraphicFramePr>
        <p:xfrm>
          <a:off x="5029200" y="6510126"/>
          <a:ext cx="1981200" cy="25528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3623892925"/>
                    </a:ext>
                  </a:extLst>
                </a:gridCol>
              </a:tblGrid>
              <a:tr h="65204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9430090"/>
                  </a:ext>
                </a:extLst>
              </a:tr>
              <a:tr h="596746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0542359"/>
                  </a:ext>
                </a:extLst>
              </a:tr>
              <a:tr h="65204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1434832"/>
                  </a:ext>
                </a:extLst>
              </a:tr>
              <a:tr h="652042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800" spc="-114" dirty="0">
                        <a:solidFill>
                          <a:srgbClr val="105A90"/>
                        </a:solidFill>
                        <a:latin typeface="+mn-lt"/>
                        <a:ea typeface="+mn-ea"/>
                        <a:cs typeface="Arial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055899"/>
                  </a:ext>
                </a:extLst>
              </a:tr>
            </a:tbl>
          </a:graphicData>
        </a:graphic>
      </p:graphicFrame>
      <p:graphicFrame>
        <p:nvGraphicFramePr>
          <p:cNvPr id="43" name="Tableau 42">
            <a:extLst>
              <a:ext uri="{FF2B5EF4-FFF2-40B4-BE49-F238E27FC236}">
                <a16:creationId xmlns:a16="http://schemas.microsoft.com/office/drawing/2014/main" id="{93AF5220-914C-E2BA-CF79-52CCA6CDDA1A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279647823"/>
              </p:ext>
            </p:extLst>
          </p:nvPr>
        </p:nvGraphicFramePr>
        <p:xfrm>
          <a:off x="7010073" y="6510126"/>
          <a:ext cx="1066800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66800">
                  <a:extLst>
                    <a:ext uri="{9D8B030D-6E8A-4147-A177-3AD203B41FA5}">
                      <a16:colId xmlns:a16="http://schemas.microsoft.com/office/drawing/2014/main" val="1682343564"/>
                    </a:ext>
                  </a:extLst>
                </a:gridCol>
              </a:tblGrid>
              <a:tr h="595678">
                <a:tc>
                  <a:txBody>
                    <a:bodyPr/>
                    <a:lstStyle/>
                    <a:p>
                      <a:r>
                        <a:rPr lang="fr-FR" dirty="0"/>
                        <a:t> 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TOEIC</a:t>
                      </a:r>
                    </a:p>
                    <a:p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SCORE :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974994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56846BCC-DA19-445A-7ABB-10E9B980FB3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3779079"/>
              </p:ext>
            </p:extLst>
          </p:nvPr>
        </p:nvGraphicFramePr>
        <p:xfrm>
          <a:off x="9424061" y="6514489"/>
          <a:ext cx="1438893" cy="6252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38893">
                  <a:extLst>
                    <a:ext uri="{9D8B030D-6E8A-4147-A177-3AD203B41FA5}">
                      <a16:colId xmlns:a16="http://schemas.microsoft.com/office/drawing/2014/main" val="1682343564"/>
                    </a:ext>
                  </a:extLst>
                </a:gridCol>
              </a:tblGrid>
              <a:tr h="625209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74994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0725E5DB-BD43-4B9C-FFC8-DB1DEE1BE0ED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894322228"/>
              </p:ext>
            </p:extLst>
          </p:nvPr>
        </p:nvGraphicFramePr>
        <p:xfrm>
          <a:off x="8083965" y="6510126"/>
          <a:ext cx="1319858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9858">
                  <a:extLst>
                    <a:ext uri="{9D8B030D-6E8A-4147-A177-3AD203B41FA5}">
                      <a16:colId xmlns:a16="http://schemas.microsoft.com/office/drawing/2014/main" val="1682343564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fr-FR" dirty="0"/>
                        <a:t> </a:t>
                      </a:r>
                      <a:r>
                        <a:rPr lang="fr-FR" sz="1800" spc="-5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Arial"/>
                        </a:rPr>
                        <a:t> 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974994"/>
                  </a:ext>
                </a:extLst>
              </a:tr>
            </a:tbl>
          </a:graphicData>
        </a:graphic>
      </p:graphicFrame>
      <p:graphicFrame>
        <p:nvGraphicFramePr>
          <p:cNvPr id="46" name="Tableau 45">
            <a:extLst>
              <a:ext uri="{FF2B5EF4-FFF2-40B4-BE49-F238E27FC236}">
                <a16:creationId xmlns:a16="http://schemas.microsoft.com/office/drawing/2014/main" id="{61CB3AAF-FDF6-649A-6B8B-8919F0F469F9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721754507"/>
              </p:ext>
            </p:extLst>
          </p:nvPr>
        </p:nvGraphicFramePr>
        <p:xfrm>
          <a:off x="939546" y="6107750"/>
          <a:ext cx="9923408" cy="3962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56054">
                  <a:extLst>
                    <a:ext uri="{9D8B030D-6E8A-4147-A177-3AD203B41FA5}">
                      <a16:colId xmlns:a16="http://schemas.microsoft.com/office/drawing/2014/main" val="1960872734"/>
                    </a:ext>
                  </a:extLst>
                </a:gridCol>
                <a:gridCol w="7967354">
                  <a:extLst>
                    <a:ext uri="{9D8B030D-6E8A-4147-A177-3AD203B41FA5}">
                      <a16:colId xmlns:a16="http://schemas.microsoft.com/office/drawing/2014/main" val="269479402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dirty="0"/>
                        <a:t> </a:t>
                      </a:r>
                      <a:r>
                        <a:rPr lang="fr-FR" sz="2000" b="1" spc="-11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Languages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360"/>
                        </a:spcBef>
                      </a:pPr>
                      <a:r>
                        <a:rPr lang="fr-FR" sz="2000" b="1" spc="-9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Level</a:t>
                      </a:r>
                      <a:r>
                        <a:rPr lang="fr-FR" sz="2000" b="1" spc="-90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 of </a:t>
                      </a:r>
                      <a:r>
                        <a:rPr lang="fr-FR" sz="2000" b="1" spc="-9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proficiency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5530713"/>
                  </a:ext>
                </a:extLst>
              </a:tr>
            </a:tbl>
          </a:graphicData>
        </a:graphic>
      </p:graphicFrame>
      <p:graphicFrame>
        <p:nvGraphicFramePr>
          <p:cNvPr id="47" name="Tableau 46">
            <a:extLst>
              <a:ext uri="{FF2B5EF4-FFF2-40B4-BE49-F238E27FC236}">
                <a16:creationId xmlns:a16="http://schemas.microsoft.com/office/drawing/2014/main" id="{4081EA90-BFEB-6694-68D1-6AEE78BACE81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776434722"/>
              </p:ext>
            </p:extLst>
          </p:nvPr>
        </p:nvGraphicFramePr>
        <p:xfrm>
          <a:off x="976207" y="910505"/>
          <a:ext cx="15941108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71794">
                  <a:extLst>
                    <a:ext uri="{9D8B030D-6E8A-4147-A177-3AD203B41FA5}">
                      <a16:colId xmlns:a16="http://schemas.microsoft.com/office/drawing/2014/main" val="1195885528"/>
                    </a:ext>
                  </a:extLst>
                </a:gridCol>
                <a:gridCol w="6019800">
                  <a:extLst>
                    <a:ext uri="{9D8B030D-6E8A-4147-A177-3AD203B41FA5}">
                      <a16:colId xmlns:a16="http://schemas.microsoft.com/office/drawing/2014/main" val="3475332322"/>
                    </a:ext>
                  </a:extLst>
                </a:gridCol>
                <a:gridCol w="5867400">
                  <a:extLst>
                    <a:ext uri="{9D8B030D-6E8A-4147-A177-3AD203B41FA5}">
                      <a16:colId xmlns:a16="http://schemas.microsoft.com/office/drawing/2014/main" val="3955232854"/>
                    </a:ext>
                  </a:extLst>
                </a:gridCol>
                <a:gridCol w="1982114">
                  <a:extLst>
                    <a:ext uri="{9D8B030D-6E8A-4147-A177-3AD203B41FA5}">
                      <a16:colId xmlns:a16="http://schemas.microsoft.com/office/drawing/2014/main" val="286407222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8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Degrees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10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University</a:t>
                      </a:r>
                      <a:r>
                        <a:rPr lang="fr-FR" sz="2000" b="1" spc="-100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, majors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110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Academic </a:t>
                      </a:r>
                      <a:r>
                        <a:rPr lang="fr-FR" sz="2000" b="1" spc="-11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results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35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Years</a:t>
                      </a:r>
                      <a:endParaRPr lang="fr-FR" sz="2000" b="1" dirty="0">
                        <a:latin typeface="+mn-lt"/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2497168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DF0BABFB-648E-471B-141F-01ECC547BD2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95474" y="1725390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A020B78-CE35-0704-3563-DCD30ACEF45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05094" y="2591499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72C9DAD0-1E22-AB72-B07D-FDBAB7472BF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90819" y="3557948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548A08ED-E0D2-D89A-2D66-C87859187DD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90819" y="4444968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320CE959-63C8-3943-F29E-E3E6A6DFB2E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44000" y="1732083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CB35F1DE-02F3-9B9F-D284-02C6772CD35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44000" y="2634336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0E013575-DDC4-271F-A427-1C4D17D8CCD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53525" y="3509279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57D72017-2EEA-E5C7-FD96-51AF2A6D641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153525" y="4430698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04B44A0F-4D3E-19AF-1559-39B8D55A0D8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033445" y="1787122"/>
            <a:ext cx="155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2A10A405-B974-7290-714D-549923739E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125756" y="3410810"/>
            <a:ext cx="155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9AF05C51-FF25-C071-C0EB-E4FD42D9B1D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185845" y="4447619"/>
            <a:ext cx="155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EAC0AD27-7F62-0201-FEAB-F822B85C60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5185845" y="2497667"/>
            <a:ext cx="1557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B75E109B-F3A8-FF77-C0F9-F724FCCF76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55880" y="6528315"/>
            <a:ext cx="11760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82EC771F-2F61-709E-DBB4-C82D050B2A6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523780" y="6647434"/>
            <a:ext cx="15570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In </a:t>
            </a:r>
            <a:r>
              <a:rPr lang="fr-FR" sz="1800" spc="-50" dirty="0" err="1">
                <a:solidFill>
                  <a:srgbClr val="105A90"/>
                </a:solidFill>
                <a:latin typeface="+mn-lt"/>
                <a:ea typeface="+mn-ea"/>
                <a:cs typeface="Arial"/>
              </a:rPr>
              <a:t>progress</a:t>
            </a: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 </a:t>
            </a:r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074EEA33-97EF-0572-EAD0-7B60EC05E9A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38579" y="7761999"/>
            <a:ext cx="2267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</a:p>
          <a:p>
            <a:pPr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  <a:endParaRPr lang="fr-FR" sz="1800" spc="-114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36" name="ZoneTexte 35">
            <a:extLst>
              <a:ext uri="{FF2B5EF4-FFF2-40B4-BE49-F238E27FC236}">
                <a16:creationId xmlns:a16="http://schemas.microsoft.com/office/drawing/2014/main" id="{B057623F-42A8-BEFC-C68B-01FDBD18D35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20515" y="7123462"/>
            <a:ext cx="2267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</a:p>
          <a:p>
            <a:pPr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  <a:endParaRPr lang="fr-FR" sz="1800" spc="-114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38" name="ZoneTexte 37">
            <a:extLst>
              <a:ext uri="{FF2B5EF4-FFF2-40B4-BE49-F238E27FC236}">
                <a16:creationId xmlns:a16="http://schemas.microsoft.com/office/drawing/2014/main" id="{3D20ADB3-ED62-2DEA-C16D-C40AC4B046A6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13423" y="6493367"/>
            <a:ext cx="2267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</a:p>
          <a:p>
            <a:pPr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  <a:endParaRPr lang="fr-FR" sz="1800" spc="-114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39" name="ZoneTexte 38">
            <a:extLst>
              <a:ext uri="{FF2B5EF4-FFF2-40B4-BE49-F238E27FC236}">
                <a16:creationId xmlns:a16="http://schemas.microsoft.com/office/drawing/2014/main" id="{ECDFCF96-050C-F2D7-86AA-0FD20DAA4F1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018341" y="8389925"/>
            <a:ext cx="226786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</a:p>
          <a:p>
            <a:pPr>
              <a:defRPr/>
            </a:pPr>
            <a:r>
              <a:rPr lang="fr-FR" sz="1800" spc="-50" dirty="0">
                <a:solidFill>
                  <a:srgbClr val="105A90"/>
                </a:solidFill>
                <a:latin typeface="+mn-lt"/>
                <a:ea typeface="+mn-ea"/>
                <a:cs typeface="Arial"/>
              </a:rPr>
              <a:t>Fluent  Good  Basics</a:t>
            </a:r>
            <a:endParaRPr lang="fr-FR" sz="1800" spc="-114" dirty="0">
              <a:solidFill>
                <a:srgbClr val="105A90"/>
              </a:solidFill>
              <a:latin typeface="+mn-lt"/>
              <a:ea typeface="+mn-ea"/>
              <a:cs typeface="Arial"/>
            </a:endParaRP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AF3BAB91-BFDD-E4A5-DE0C-AEC05A572A9B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44759" y="7937034"/>
            <a:ext cx="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110" dirty="0">
                <a:solidFill>
                  <a:srgbClr val="295677"/>
                </a:solidFill>
                <a:latin typeface="+mn-lt"/>
                <a:cs typeface="Arial"/>
              </a:rPr>
              <a:t>Native</a:t>
            </a:r>
            <a:endParaRPr lang="fr-FR" dirty="0"/>
          </a:p>
        </p:txBody>
      </p:sp>
      <p:sp>
        <p:nvSpPr>
          <p:cNvPr id="41" name="ZoneTexte 40">
            <a:extLst>
              <a:ext uri="{FF2B5EF4-FFF2-40B4-BE49-F238E27FC236}">
                <a16:creationId xmlns:a16="http://schemas.microsoft.com/office/drawing/2014/main" id="{EB132EEA-D971-7C74-C2B6-5B806D1A9C8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44758" y="8529541"/>
            <a:ext cx="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110" dirty="0">
                <a:solidFill>
                  <a:srgbClr val="295677"/>
                </a:solidFill>
                <a:latin typeface="+mn-lt"/>
                <a:cs typeface="Arial"/>
              </a:rPr>
              <a:t>Native</a:t>
            </a:r>
            <a:endParaRPr lang="fr-FR" dirty="0"/>
          </a:p>
        </p:txBody>
      </p:sp>
      <p:sp>
        <p:nvSpPr>
          <p:cNvPr id="48" name="ZoneTexte 47">
            <a:extLst>
              <a:ext uri="{FF2B5EF4-FFF2-40B4-BE49-F238E27FC236}">
                <a16:creationId xmlns:a16="http://schemas.microsoft.com/office/drawing/2014/main" id="{4379157B-073F-303F-D58F-9C73843D65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44759" y="7168113"/>
            <a:ext cx="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110" dirty="0">
                <a:solidFill>
                  <a:srgbClr val="295677"/>
                </a:solidFill>
                <a:latin typeface="+mn-lt"/>
                <a:cs typeface="Arial"/>
              </a:rPr>
              <a:t>Native</a:t>
            </a:r>
            <a:endParaRPr lang="fr-FR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E1FFFE07-65A5-33CD-0958-5ABB8BD0379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957088" y="6565845"/>
            <a:ext cx="807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800" spc="-110" dirty="0">
                <a:solidFill>
                  <a:srgbClr val="295677"/>
                </a:solidFill>
                <a:latin typeface="+mn-lt"/>
                <a:cs typeface="Arial"/>
              </a:rPr>
              <a:t>Native</a:t>
            </a:r>
            <a:endParaRPr lang="fr-FR" dirty="0"/>
          </a:p>
        </p:txBody>
      </p:sp>
      <p:sp>
        <p:nvSpPr>
          <p:cNvPr id="52" name="ZoneTexte 51">
            <a:extLst>
              <a:ext uri="{FF2B5EF4-FFF2-40B4-BE49-F238E27FC236}">
                <a16:creationId xmlns:a16="http://schemas.microsoft.com/office/drawing/2014/main" id="{C8243201-9365-7764-A746-E4869E0BD88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97536" y="8493322"/>
            <a:ext cx="112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</p:txBody>
      </p:sp>
      <p:graphicFrame>
        <p:nvGraphicFramePr>
          <p:cNvPr id="54" name="Tableau 53">
            <a:extLst>
              <a:ext uri="{FF2B5EF4-FFF2-40B4-BE49-F238E27FC236}">
                <a16:creationId xmlns:a16="http://schemas.microsoft.com/office/drawing/2014/main" id="{4B5BA33F-EC89-753B-C71C-44B215F9062F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028532590"/>
              </p:ext>
            </p:extLst>
          </p:nvPr>
        </p:nvGraphicFramePr>
        <p:xfrm>
          <a:off x="907327" y="9236315"/>
          <a:ext cx="9532073" cy="6400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532073">
                  <a:extLst>
                    <a:ext uri="{9D8B030D-6E8A-4147-A177-3AD203B41FA5}">
                      <a16:colId xmlns:a16="http://schemas.microsoft.com/office/drawing/2014/main" val="365226092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spc="-25" dirty="0">
                          <a:solidFill>
                            <a:srgbClr val="375F92"/>
                          </a:solidFill>
                          <a:cs typeface="Arial"/>
                        </a:rPr>
                        <a:t>* Please fully complete  this document and highlight  or let the right mentions</a:t>
                      </a:r>
                      <a:endParaRPr lang="en-US" dirty="0"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81183480"/>
                  </a:ext>
                </a:extLst>
              </a:tr>
            </a:tbl>
          </a:graphicData>
        </a:graphic>
      </p:graphicFrame>
      <p:sp>
        <p:nvSpPr>
          <p:cNvPr id="55" name="ZoneTexte 54">
            <a:extLst>
              <a:ext uri="{FF2B5EF4-FFF2-40B4-BE49-F238E27FC236}">
                <a16:creationId xmlns:a16="http://schemas.microsoft.com/office/drawing/2014/main" id="{5D6A6216-3C02-A8EB-26A7-61D6BA5B06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779215" y="7913723"/>
            <a:ext cx="11293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77857" y="6898430"/>
            <a:ext cx="14039850" cy="64889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320">
              <a:lnSpc>
                <a:spcPct val="100000"/>
              </a:lnSpc>
              <a:spcBef>
                <a:spcPts val="100"/>
              </a:spcBef>
            </a:pPr>
            <a:endParaRPr lang="fr-FR" sz="2400" b="1" spc="-80" dirty="0">
              <a:solidFill>
                <a:srgbClr val="295677"/>
              </a:solidFill>
              <a:cs typeface="Trebuchet MS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Clr>
                <a:srgbClr val="295677"/>
              </a:buClr>
            </a:pPr>
            <a:endParaRPr sz="1650" dirty="0">
              <a:latin typeface="Arial"/>
              <a:cs typeface="Arial"/>
            </a:endParaRPr>
          </a:p>
        </p:txBody>
      </p:sp>
      <p:grpSp>
        <p:nvGrpSpPr>
          <p:cNvPr id="3" name="object 3"/>
          <p:cNvGrpSpPr>
            <a:grpSpLocks noGrp="1" noUngrp="1" noRot="1" noMove="1" noResize="1"/>
          </p:cNvGrpSpPr>
          <p:nvPr/>
        </p:nvGrpSpPr>
        <p:grpSpPr>
          <a:xfrm>
            <a:off x="223116" y="7124700"/>
            <a:ext cx="647065" cy="596900"/>
            <a:chOff x="222052" y="6755131"/>
            <a:chExt cx="647065" cy="596900"/>
          </a:xfrm>
        </p:grpSpPr>
        <p:sp>
          <p:nvSpPr>
            <p:cNvPr id="4" name="object 4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71767" y="6755142"/>
              <a:ext cx="597535" cy="596900"/>
            </a:xfrm>
            <a:custGeom>
              <a:avLst/>
              <a:gdLst/>
              <a:ahLst/>
              <a:cxnLst/>
              <a:rect l="l" t="t" r="r" b="b"/>
              <a:pathLst>
                <a:path w="597535" h="596900">
                  <a:moveTo>
                    <a:pt x="545160" y="298361"/>
                  </a:moveTo>
                  <a:lnTo>
                    <a:pt x="540156" y="248716"/>
                  </a:lnTo>
                  <a:lnTo>
                    <a:pt x="525792" y="202488"/>
                  </a:lnTo>
                  <a:lnTo>
                    <a:pt x="503059" y="160642"/>
                  </a:lnTo>
                  <a:lnTo>
                    <a:pt x="472948" y="124193"/>
                  </a:lnTo>
                  <a:lnTo>
                    <a:pt x="436460" y="94119"/>
                  </a:lnTo>
                  <a:lnTo>
                    <a:pt x="394589" y="71412"/>
                  </a:lnTo>
                  <a:lnTo>
                    <a:pt x="348310" y="57061"/>
                  </a:lnTo>
                  <a:lnTo>
                    <a:pt x="298627" y="52057"/>
                  </a:lnTo>
                  <a:lnTo>
                    <a:pt x="248932" y="57061"/>
                  </a:lnTo>
                  <a:lnTo>
                    <a:pt x="202653" y="71412"/>
                  </a:lnTo>
                  <a:lnTo>
                    <a:pt x="160769" y="94119"/>
                  </a:lnTo>
                  <a:lnTo>
                    <a:pt x="124282" y="124193"/>
                  </a:lnTo>
                  <a:lnTo>
                    <a:pt x="94170" y="160642"/>
                  </a:lnTo>
                  <a:lnTo>
                    <a:pt x="71437" y="202488"/>
                  </a:lnTo>
                  <a:lnTo>
                    <a:pt x="57073" y="248716"/>
                  </a:lnTo>
                  <a:lnTo>
                    <a:pt x="52070" y="298361"/>
                  </a:lnTo>
                  <a:lnTo>
                    <a:pt x="57073" y="348018"/>
                  </a:lnTo>
                  <a:lnTo>
                    <a:pt x="71437" y="394258"/>
                  </a:lnTo>
                  <a:lnTo>
                    <a:pt x="94170" y="436105"/>
                  </a:lnTo>
                  <a:lnTo>
                    <a:pt x="124282" y="472554"/>
                  </a:lnTo>
                  <a:lnTo>
                    <a:pt x="160769" y="502640"/>
                  </a:lnTo>
                  <a:lnTo>
                    <a:pt x="202653" y="525348"/>
                  </a:lnTo>
                  <a:lnTo>
                    <a:pt x="248932" y="539699"/>
                  </a:lnTo>
                  <a:lnTo>
                    <a:pt x="298627" y="544703"/>
                  </a:lnTo>
                  <a:lnTo>
                    <a:pt x="348310" y="539699"/>
                  </a:lnTo>
                  <a:lnTo>
                    <a:pt x="394589" y="525348"/>
                  </a:lnTo>
                  <a:lnTo>
                    <a:pt x="436460" y="502640"/>
                  </a:lnTo>
                  <a:lnTo>
                    <a:pt x="472948" y="472554"/>
                  </a:lnTo>
                  <a:lnTo>
                    <a:pt x="503059" y="436105"/>
                  </a:lnTo>
                  <a:lnTo>
                    <a:pt x="525792" y="394258"/>
                  </a:lnTo>
                  <a:lnTo>
                    <a:pt x="540156" y="348018"/>
                  </a:lnTo>
                  <a:lnTo>
                    <a:pt x="545160" y="298361"/>
                  </a:lnTo>
                  <a:close/>
                </a:path>
                <a:path w="597535" h="596900">
                  <a:moveTo>
                    <a:pt x="597230" y="298361"/>
                  </a:moveTo>
                  <a:lnTo>
                    <a:pt x="593331" y="249961"/>
                  </a:lnTo>
                  <a:lnTo>
                    <a:pt x="587857" y="227761"/>
                  </a:lnTo>
                  <a:lnTo>
                    <a:pt x="587857" y="298361"/>
                  </a:lnTo>
                  <a:lnTo>
                    <a:pt x="584073" y="345249"/>
                  </a:lnTo>
                  <a:lnTo>
                    <a:pt x="573112" y="389712"/>
                  </a:lnTo>
                  <a:lnTo>
                    <a:pt x="555561" y="431177"/>
                  </a:lnTo>
                  <a:lnTo>
                    <a:pt x="532041" y="469036"/>
                  </a:lnTo>
                  <a:lnTo>
                    <a:pt x="503123" y="502716"/>
                  </a:lnTo>
                  <a:lnTo>
                    <a:pt x="469417" y="531609"/>
                  </a:lnTo>
                  <a:lnTo>
                    <a:pt x="431533" y="555117"/>
                  </a:lnTo>
                  <a:lnTo>
                    <a:pt x="390029" y="572643"/>
                  </a:lnTo>
                  <a:lnTo>
                    <a:pt x="345541" y="583590"/>
                  </a:lnTo>
                  <a:lnTo>
                    <a:pt x="298627" y="587375"/>
                  </a:lnTo>
                  <a:lnTo>
                    <a:pt x="251701" y="583590"/>
                  </a:lnTo>
                  <a:lnTo>
                    <a:pt x="207187" y="572643"/>
                  </a:lnTo>
                  <a:lnTo>
                    <a:pt x="165696" y="555117"/>
                  </a:lnTo>
                  <a:lnTo>
                    <a:pt x="127800" y="531609"/>
                  </a:lnTo>
                  <a:lnTo>
                    <a:pt x="94081" y="502716"/>
                  </a:lnTo>
                  <a:lnTo>
                    <a:pt x="65176" y="469036"/>
                  </a:lnTo>
                  <a:lnTo>
                    <a:pt x="41656" y="431177"/>
                  </a:lnTo>
                  <a:lnTo>
                    <a:pt x="24130" y="389712"/>
                  </a:lnTo>
                  <a:lnTo>
                    <a:pt x="13169" y="345249"/>
                  </a:lnTo>
                  <a:lnTo>
                    <a:pt x="9385" y="298361"/>
                  </a:lnTo>
                  <a:lnTo>
                    <a:pt x="13169" y="251498"/>
                  </a:lnTo>
                  <a:lnTo>
                    <a:pt x="24130" y="207035"/>
                  </a:lnTo>
                  <a:lnTo>
                    <a:pt x="41656" y="165569"/>
                  </a:lnTo>
                  <a:lnTo>
                    <a:pt x="65176" y="127711"/>
                  </a:lnTo>
                  <a:lnTo>
                    <a:pt x="94081" y="94030"/>
                  </a:lnTo>
                  <a:lnTo>
                    <a:pt x="127800" y="65138"/>
                  </a:lnTo>
                  <a:lnTo>
                    <a:pt x="165696" y="41630"/>
                  </a:lnTo>
                  <a:lnTo>
                    <a:pt x="207187" y="24104"/>
                  </a:lnTo>
                  <a:lnTo>
                    <a:pt x="251701" y="13157"/>
                  </a:lnTo>
                  <a:lnTo>
                    <a:pt x="298627" y="9372"/>
                  </a:lnTo>
                  <a:lnTo>
                    <a:pt x="345541" y="13157"/>
                  </a:lnTo>
                  <a:lnTo>
                    <a:pt x="390029" y="24104"/>
                  </a:lnTo>
                  <a:lnTo>
                    <a:pt x="431533" y="41630"/>
                  </a:lnTo>
                  <a:lnTo>
                    <a:pt x="469417" y="65138"/>
                  </a:lnTo>
                  <a:lnTo>
                    <a:pt x="503123" y="94030"/>
                  </a:lnTo>
                  <a:lnTo>
                    <a:pt x="532041" y="127711"/>
                  </a:lnTo>
                  <a:lnTo>
                    <a:pt x="555561" y="165569"/>
                  </a:lnTo>
                  <a:lnTo>
                    <a:pt x="573112" y="207035"/>
                  </a:lnTo>
                  <a:lnTo>
                    <a:pt x="584073" y="251498"/>
                  </a:lnTo>
                  <a:lnTo>
                    <a:pt x="587857" y="298361"/>
                  </a:lnTo>
                  <a:lnTo>
                    <a:pt x="587857" y="227761"/>
                  </a:lnTo>
                  <a:lnTo>
                    <a:pt x="563905" y="161239"/>
                  </a:lnTo>
                  <a:lnTo>
                    <a:pt x="539623" y="122148"/>
                  </a:lnTo>
                  <a:lnTo>
                    <a:pt x="509765" y="87376"/>
                  </a:lnTo>
                  <a:lnTo>
                    <a:pt x="474980" y="57556"/>
                  </a:lnTo>
                  <a:lnTo>
                    <a:pt x="435851" y="33299"/>
                  </a:lnTo>
                  <a:lnTo>
                    <a:pt x="393001" y="15201"/>
                  </a:lnTo>
                  <a:lnTo>
                    <a:pt x="369290" y="9372"/>
                  </a:lnTo>
                  <a:lnTo>
                    <a:pt x="347065" y="3898"/>
                  </a:lnTo>
                  <a:lnTo>
                    <a:pt x="298627" y="0"/>
                  </a:lnTo>
                  <a:lnTo>
                    <a:pt x="250190" y="3898"/>
                  </a:lnTo>
                  <a:lnTo>
                    <a:pt x="204228" y="15201"/>
                  </a:lnTo>
                  <a:lnTo>
                    <a:pt x="161378" y="33299"/>
                  </a:lnTo>
                  <a:lnTo>
                    <a:pt x="122250" y="57556"/>
                  </a:lnTo>
                  <a:lnTo>
                    <a:pt x="87464" y="87376"/>
                  </a:lnTo>
                  <a:lnTo>
                    <a:pt x="57607" y="122148"/>
                  </a:lnTo>
                  <a:lnTo>
                    <a:pt x="33324" y="161239"/>
                  </a:lnTo>
                  <a:lnTo>
                    <a:pt x="15214" y="204050"/>
                  </a:lnTo>
                  <a:lnTo>
                    <a:pt x="3898" y="249961"/>
                  </a:lnTo>
                  <a:lnTo>
                    <a:pt x="0" y="298361"/>
                  </a:lnTo>
                  <a:lnTo>
                    <a:pt x="3898" y="346773"/>
                  </a:lnTo>
                  <a:lnTo>
                    <a:pt x="15214" y="392684"/>
                  </a:lnTo>
                  <a:lnTo>
                    <a:pt x="33324" y="435495"/>
                  </a:lnTo>
                  <a:lnTo>
                    <a:pt x="57607" y="474599"/>
                  </a:lnTo>
                  <a:lnTo>
                    <a:pt x="87464" y="509358"/>
                  </a:lnTo>
                  <a:lnTo>
                    <a:pt x="122250" y="539191"/>
                  </a:lnTo>
                  <a:lnTo>
                    <a:pt x="161378" y="563448"/>
                  </a:lnTo>
                  <a:lnTo>
                    <a:pt x="204228" y="581545"/>
                  </a:lnTo>
                  <a:lnTo>
                    <a:pt x="250190" y="592848"/>
                  </a:lnTo>
                  <a:lnTo>
                    <a:pt x="298627" y="596760"/>
                  </a:lnTo>
                  <a:lnTo>
                    <a:pt x="347065" y="592848"/>
                  </a:lnTo>
                  <a:lnTo>
                    <a:pt x="393001" y="581545"/>
                  </a:lnTo>
                  <a:lnTo>
                    <a:pt x="435851" y="563448"/>
                  </a:lnTo>
                  <a:lnTo>
                    <a:pt x="474980" y="539191"/>
                  </a:lnTo>
                  <a:lnTo>
                    <a:pt x="509765" y="509358"/>
                  </a:lnTo>
                  <a:lnTo>
                    <a:pt x="539623" y="474599"/>
                  </a:lnTo>
                  <a:lnTo>
                    <a:pt x="563905" y="435495"/>
                  </a:lnTo>
                  <a:lnTo>
                    <a:pt x="582015" y="392684"/>
                  </a:lnTo>
                  <a:lnTo>
                    <a:pt x="593331" y="346773"/>
                  </a:lnTo>
                  <a:lnTo>
                    <a:pt x="597230" y="298361"/>
                  </a:lnTo>
                  <a:close/>
                </a:path>
              </a:pathLst>
            </a:custGeom>
            <a:solidFill>
              <a:srgbClr val="105A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5154" y="6858416"/>
              <a:ext cx="390525" cy="390525"/>
            </a:xfrm>
            <a:custGeom>
              <a:avLst/>
              <a:gdLst/>
              <a:ahLst/>
              <a:cxnLst/>
              <a:rect l="l" t="t" r="r" b="b"/>
              <a:pathLst>
                <a:path w="390525" h="390525">
                  <a:moveTo>
                    <a:pt x="195246" y="0"/>
                  </a:moveTo>
                  <a:lnTo>
                    <a:pt x="150478" y="5152"/>
                  </a:lnTo>
                  <a:lnTo>
                    <a:pt x="109381" y="19829"/>
                  </a:lnTo>
                  <a:lnTo>
                    <a:pt x="73129" y="42858"/>
                  </a:lnTo>
                  <a:lnTo>
                    <a:pt x="42893" y="73070"/>
                  </a:lnTo>
                  <a:lnTo>
                    <a:pt x="19844" y="109292"/>
                  </a:lnTo>
                  <a:lnTo>
                    <a:pt x="5156" y="150354"/>
                  </a:lnTo>
                  <a:lnTo>
                    <a:pt x="0" y="195083"/>
                  </a:lnTo>
                  <a:lnTo>
                    <a:pt x="5156" y="239817"/>
                  </a:lnTo>
                  <a:lnTo>
                    <a:pt x="19844" y="280882"/>
                  </a:lnTo>
                  <a:lnTo>
                    <a:pt x="42893" y="317106"/>
                  </a:lnTo>
                  <a:lnTo>
                    <a:pt x="73129" y="347318"/>
                  </a:lnTo>
                  <a:lnTo>
                    <a:pt x="109381" y="370348"/>
                  </a:lnTo>
                  <a:lnTo>
                    <a:pt x="150478" y="385025"/>
                  </a:lnTo>
                  <a:lnTo>
                    <a:pt x="195246" y="390177"/>
                  </a:lnTo>
                  <a:lnTo>
                    <a:pt x="240002" y="385025"/>
                  </a:lnTo>
                  <a:lnTo>
                    <a:pt x="281090" y="370348"/>
                  </a:lnTo>
                  <a:lnTo>
                    <a:pt x="317337" y="347318"/>
                  </a:lnTo>
                  <a:lnTo>
                    <a:pt x="347570" y="317106"/>
                  </a:lnTo>
                  <a:lnTo>
                    <a:pt x="370617" y="280882"/>
                  </a:lnTo>
                  <a:lnTo>
                    <a:pt x="385305" y="239818"/>
                  </a:lnTo>
                  <a:lnTo>
                    <a:pt x="390462" y="195083"/>
                  </a:lnTo>
                  <a:lnTo>
                    <a:pt x="385305" y="150354"/>
                  </a:lnTo>
                  <a:lnTo>
                    <a:pt x="370617" y="109292"/>
                  </a:lnTo>
                  <a:lnTo>
                    <a:pt x="347570" y="73070"/>
                  </a:lnTo>
                  <a:lnTo>
                    <a:pt x="317337" y="42859"/>
                  </a:lnTo>
                  <a:lnTo>
                    <a:pt x="281090" y="19829"/>
                  </a:lnTo>
                  <a:lnTo>
                    <a:pt x="240002" y="5152"/>
                  </a:lnTo>
                  <a:lnTo>
                    <a:pt x="195246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70446" y="6853732"/>
              <a:ext cx="400050" cy="400050"/>
            </a:xfrm>
            <a:custGeom>
              <a:avLst/>
              <a:gdLst/>
              <a:ahLst/>
              <a:cxnLst/>
              <a:rect l="l" t="t" r="r" b="b"/>
              <a:pathLst>
                <a:path w="400050" h="400050">
                  <a:moveTo>
                    <a:pt x="330288" y="199771"/>
                  </a:moveTo>
                  <a:lnTo>
                    <a:pt x="320040" y="149098"/>
                  </a:lnTo>
                  <a:lnTo>
                    <a:pt x="292100" y="107708"/>
                  </a:lnTo>
                  <a:lnTo>
                    <a:pt x="250672" y="79794"/>
                  </a:lnTo>
                  <a:lnTo>
                    <a:pt x="199948" y="69557"/>
                  </a:lnTo>
                  <a:lnTo>
                    <a:pt x="149212" y="79794"/>
                  </a:lnTo>
                  <a:lnTo>
                    <a:pt x="107759" y="107708"/>
                  </a:lnTo>
                  <a:lnTo>
                    <a:pt x="79819" y="149098"/>
                  </a:lnTo>
                  <a:lnTo>
                    <a:pt x="69570" y="199771"/>
                  </a:lnTo>
                  <a:lnTo>
                    <a:pt x="79819" y="250469"/>
                  </a:lnTo>
                  <a:lnTo>
                    <a:pt x="107759" y="291871"/>
                  </a:lnTo>
                  <a:lnTo>
                    <a:pt x="149212" y="319786"/>
                  </a:lnTo>
                  <a:lnTo>
                    <a:pt x="199948" y="330022"/>
                  </a:lnTo>
                  <a:lnTo>
                    <a:pt x="250672" y="319786"/>
                  </a:lnTo>
                  <a:lnTo>
                    <a:pt x="292100" y="291871"/>
                  </a:lnTo>
                  <a:lnTo>
                    <a:pt x="320040" y="250469"/>
                  </a:lnTo>
                  <a:lnTo>
                    <a:pt x="330288" y="199771"/>
                  </a:lnTo>
                  <a:close/>
                </a:path>
                <a:path w="400050" h="400050">
                  <a:moveTo>
                    <a:pt x="399859" y="199771"/>
                  </a:moveTo>
                  <a:lnTo>
                    <a:pt x="394576" y="153974"/>
                  </a:lnTo>
                  <a:lnTo>
                    <a:pt x="390448" y="142443"/>
                  </a:lnTo>
                  <a:lnTo>
                    <a:pt x="390448" y="199771"/>
                  </a:lnTo>
                  <a:lnTo>
                    <a:pt x="386575" y="238150"/>
                  </a:lnTo>
                  <a:lnTo>
                    <a:pt x="357924" y="306209"/>
                  </a:lnTo>
                  <a:lnTo>
                    <a:pt x="306463" y="357657"/>
                  </a:lnTo>
                  <a:lnTo>
                    <a:pt x="238340" y="386308"/>
                  </a:lnTo>
                  <a:lnTo>
                    <a:pt x="199948" y="390169"/>
                  </a:lnTo>
                  <a:lnTo>
                    <a:pt x="161531" y="386308"/>
                  </a:lnTo>
                  <a:lnTo>
                    <a:pt x="93395" y="357657"/>
                  </a:lnTo>
                  <a:lnTo>
                    <a:pt x="41922" y="306209"/>
                  </a:lnTo>
                  <a:lnTo>
                    <a:pt x="13271" y="238150"/>
                  </a:lnTo>
                  <a:lnTo>
                    <a:pt x="9398" y="199771"/>
                  </a:lnTo>
                  <a:lnTo>
                    <a:pt x="13271" y="161404"/>
                  </a:lnTo>
                  <a:lnTo>
                    <a:pt x="41922" y="93345"/>
                  </a:lnTo>
                  <a:lnTo>
                    <a:pt x="93395" y="41910"/>
                  </a:lnTo>
                  <a:lnTo>
                    <a:pt x="161531" y="13271"/>
                  </a:lnTo>
                  <a:lnTo>
                    <a:pt x="199948" y="9398"/>
                  </a:lnTo>
                  <a:lnTo>
                    <a:pt x="238340" y="13271"/>
                  </a:lnTo>
                  <a:lnTo>
                    <a:pt x="306463" y="41910"/>
                  </a:lnTo>
                  <a:lnTo>
                    <a:pt x="357924" y="93345"/>
                  </a:lnTo>
                  <a:lnTo>
                    <a:pt x="386575" y="161404"/>
                  </a:lnTo>
                  <a:lnTo>
                    <a:pt x="390448" y="199771"/>
                  </a:lnTo>
                  <a:lnTo>
                    <a:pt x="390448" y="142443"/>
                  </a:lnTo>
                  <a:lnTo>
                    <a:pt x="355942" y="74828"/>
                  </a:lnTo>
                  <a:lnTo>
                    <a:pt x="324993" y="43891"/>
                  </a:lnTo>
                  <a:lnTo>
                    <a:pt x="287870" y="20307"/>
                  </a:lnTo>
                  <a:lnTo>
                    <a:pt x="245795" y="5283"/>
                  </a:lnTo>
                  <a:lnTo>
                    <a:pt x="199948" y="0"/>
                  </a:lnTo>
                  <a:lnTo>
                    <a:pt x="154101" y="5283"/>
                  </a:lnTo>
                  <a:lnTo>
                    <a:pt x="112014" y="20307"/>
                  </a:lnTo>
                  <a:lnTo>
                    <a:pt x="74891" y="43891"/>
                  </a:lnTo>
                  <a:lnTo>
                    <a:pt x="43929" y="74828"/>
                  </a:lnTo>
                  <a:lnTo>
                    <a:pt x="20320" y="111925"/>
                  </a:lnTo>
                  <a:lnTo>
                    <a:pt x="5283" y="153974"/>
                  </a:lnTo>
                  <a:lnTo>
                    <a:pt x="0" y="199771"/>
                  </a:lnTo>
                  <a:lnTo>
                    <a:pt x="5283" y="245579"/>
                  </a:lnTo>
                  <a:lnTo>
                    <a:pt x="20320" y="287642"/>
                  </a:lnTo>
                  <a:lnTo>
                    <a:pt x="43929" y="324739"/>
                  </a:lnTo>
                  <a:lnTo>
                    <a:pt x="74891" y="355676"/>
                  </a:lnTo>
                  <a:lnTo>
                    <a:pt x="112014" y="379260"/>
                  </a:lnTo>
                  <a:lnTo>
                    <a:pt x="154101" y="394284"/>
                  </a:lnTo>
                  <a:lnTo>
                    <a:pt x="199948" y="399554"/>
                  </a:lnTo>
                  <a:lnTo>
                    <a:pt x="245770" y="394284"/>
                  </a:lnTo>
                  <a:lnTo>
                    <a:pt x="257276" y="390169"/>
                  </a:lnTo>
                  <a:lnTo>
                    <a:pt x="287845" y="379260"/>
                  </a:lnTo>
                  <a:lnTo>
                    <a:pt x="324967" y="355676"/>
                  </a:lnTo>
                  <a:lnTo>
                    <a:pt x="355930" y="324739"/>
                  </a:lnTo>
                  <a:lnTo>
                    <a:pt x="379526" y="287642"/>
                  </a:lnTo>
                  <a:lnTo>
                    <a:pt x="394576" y="245579"/>
                  </a:lnTo>
                  <a:lnTo>
                    <a:pt x="399859" y="199771"/>
                  </a:lnTo>
                  <a:close/>
                </a:path>
              </a:pathLst>
            </a:custGeom>
            <a:solidFill>
              <a:srgbClr val="105A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82645" y="6965840"/>
              <a:ext cx="175485" cy="175325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308590" y="7050400"/>
              <a:ext cx="262255" cy="81915"/>
            </a:xfrm>
            <a:custGeom>
              <a:avLst/>
              <a:gdLst/>
              <a:ahLst/>
              <a:cxnLst/>
              <a:rect l="l" t="t" r="r" b="b"/>
              <a:pathLst>
                <a:path w="262255" h="81915">
                  <a:moveTo>
                    <a:pt x="259230" y="0"/>
                  </a:moveTo>
                  <a:lnTo>
                    <a:pt x="0" y="72527"/>
                  </a:lnTo>
                  <a:lnTo>
                    <a:pt x="2535" y="81536"/>
                  </a:lnTo>
                  <a:lnTo>
                    <a:pt x="261784" y="9010"/>
                  </a:lnTo>
                  <a:lnTo>
                    <a:pt x="259230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99322" y="7044749"/>
              <a:ext cx="280670" cy="93345"/>
            </a:xfrm>
            <a:custGeom>
              <a:avLst/>
              <a:gdLst/>
              <a:ahLst/>
              <a:cxnLst/>
              <a:rect l="l" t="t" r="r" b="b"/>
              <a:pathLst>
                <a:path w="280670" h="93345">
                  <a:moveTo>
                    <a:pt x="274206" y="0"/>
                  </a:moveTo>
                  <a:lnTo>
                    <a:pt x="5197" y="73611"/>
                  </a:lnTo>
                  <a:lnTo>
                    <a:pt x="0" y="82809"/>
                  </a:lnTo>
                  <a:lnTo>
                    <a:pt x="1941" y="89783"/>
                  </a:lnTo>
                  <a:lnTo>
                    <a:pt x="5981" y="92851"/>
                  </a:lnTo>
                  <a:lnTo>
                    <a:pt x="10550" y="92851"/>
                  </a:lnTo>
                  <a:lnTo>
                    <a:pt x="275144" y="19245"/>
                  </a:lnTo>
                  <a:lnTo>
                    <a:pt x="277307" y="17552"/>
                  </a:lnTo>
                  <a:lnTo>
                    <a:pt x="279992" y="12838"/>
                  </a:lnTo>
                  <a:lnTo>
                    <a:pt x="280304" y="10104"/>
                  </a:lnTo>
                  <a:lnTo>
                    <a:pt x="278115" y="2812"/>
                  </a:lnTo>
                  <a:lnTo>
                    <a:pt x="274206" y="0"/>
                  </a:lnTo>
                  <a:close/>
                </a:path>
              </a:pathLst>
            </a:custGeom>
            <a:solidFill>
              <a:srgbClr val="105A9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94438" y="7040061"/>
              <a:ext cx="290195" cy="102235"/>
            </a:xfrm>
            <a:custGeom>
              <a:avLst/>
              <a:gdLst/>
              <a:ahLst/>
              <a:cxnLst/>
              <a:rect l="l" t="t" r="r" b="b"/>
              <a:pathLst>
                <a:path w="290195" h="102234">
                  <a:moveTo>
                    <a:pt x="281097" y="0"/>
                  </a:moveTo>
                  <a:lnTo>
                    <a:pt x="7607" y="74106"/>
                  </a:lnTo>
                  <a:lnTo>
                    <a:pt x="0" y="87559"/>
                  </a:lnTo>
                  <a:lnTo>
                    <a:pt x="1501" y="92846"/>
                  </a:lnTo>
                  <a:lnTo>
                    <a:pt x="2848" y="97757"/>
                  </a:lnTo>
                  <a:lnTo>
                    <a:pt x="8736" y="102231"/>
                  </a:lnTo>
                  <a:lnTo>
                    <a:pt x="16782" y="102231"/>
                  </a:lnTo>
                  <a:lnTo>
                    <a:pt x="18127" y="102075"/>
                  </a:lnTo>
                  <a:lnTo>
                    <a:pt x="51119" y="92846"/>
                  </a:lnTo>
                  <a:lnTo>
                    <a:pt x="13023" y="92846"/>
                  </a:lnTo>
                  <a:lnTo>
                    <a:pt x="10800" y="91281"/>
                  </a:lnTo>
                  <a:lnTo>
                    <a:pt x="10143" y="88840"/>
                  </a:lnTo>
                  <a:lnTo>
                    <a:pt x="9299" y="85931"/>
                  </a:lnTo>
                  <a:lnTo>
                    <a:pt x="11022" y="82898"/>
                  </a:lnTo>
                  <a:lnTo>
                    <a:pt x="273173" y="9557"/>
                  </a:lnTo>
                  <a:lnTo>
                    <a:pt x="273669" y="9453"/>
                  </a:lnTo>
                  <a:lnTo>
                    <a:pt x="274164" y="9375"/>
                  </a:lnTo>
                  <a:lnTo>
                    <a:pt x="288539" y="9375"/>
                  </a:lnTo>
                  <a:lnTo>
                    <a:pt x="286753" y="4062"/>
                  </a:lnTo>
                  <a:lnTo>
                    <a:pt x="281097" y="0"/>
                  </a:lnTo>
                  <a:close/>
                </a:path>
                <a:path w="290195" h="102234">
                  <a:moveTo>
                    <a:pt x="288539" y="9375"/>
                  </a:moveTo>
                  <a:lnTo>
                    <a:pt x="276979" y="9375"/>
                  </a:lnTo>
                  <a:lnTo>
                    <a:pt x="279142" y="10859"/>
                  </a:lnTo>
                  <a:lnTo>
                    <a:pt x="279898" y="13177"/>
                  </a:lnTo>
                  <a:lnTo>
                    <a:pt x="279924" y="13385"/>
                  </a:lnTo>
                  <a:lnTo>
                    <a:pt x="280784" y="16302"/>
                  </a:lnTo>
                  <a:lnTo>
                    <a:pt x="279064" y="19323"/>
                  </a:lnTo>
                  <a:lnTo>
                    <a:pt x="16907" y="92658"/>
                  </a:lnTo>
                  <a:lnTo>
                    <a:pt x="16406" y="92783"/>
                  </a:lnTo>
                  <a:lnTo>
                    <a:pt x="15906" y="92846"/>
                  </a:lnTo>
                  <a:lnTo>
                    <a:pt x="51119" y="92846"/>
                  </a:lnTo>
                  <a:lnTo>
                    <a:pt x="282478" y="28125"/>
                  </a:lnTo>
                  <a:lnTo>
                    <a:pt x="290037" y="14896"/>
                  </a:lnTo>
                  <a:lnTo>
                    <a:pt x="289072" y="11120"/>
                  </a:lnTo>
                  <a:lnTo>
                    <a:pt x="289020" y="10807"/>
                  </a:lnTo>
                  <a:lnTo>
                    <a:pt x="288539" y="9375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222052" y="7068526"/>
              <a:ext cx="141016" cy="141589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41406" y="562376"/>
            <a:ext cx="528775" cy="685766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4A897DEA-BFC8-64F3-9520-59002E73C9DF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4071405868"/>
              </p:ext>
            </p:extLst>
          </p:nvPr>
        </p:nvGraphicFramePr>
        <p:xfrm>
          <a:off x="1000126" y="1457705"/>
          <a:ext cx="16000729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7874">
                  <a:extLst>
                    <a:ext uri="{9D8B030D-6E8A-4147-A177-3AD203B41FA5}">
                      <a16:colId xmlns:a16="http://schemas.microsoft.com/office/drawing/2014/main" val="2678615048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1443520042"/>
                    </a:ext>
                  </a:extLst>
                </a:gridCol>
                <a:gridCol w="4699129">
                  <a:extLst>
                    <a:ext uri="{9D8B030D-6E8A-4147-A177-3AD203B41FA5}">
                      <a16:colId xmlns:a16="http://schemas.microsoft.com/office/drawing/2014/main" val="617694711"/>
                    </a:ext>
                  </a:extLst>
                </a:gridCol>
                <a:gridCol w="2090926">
                  <a:extLst>
                    <a:ext uri="{9D8B030D-6E8A-4147-A177-3AD203B41FA5}">
                      <a16:colId xmlns:a16="http://schemas.microsoft.com/office/drawing/2014/main" val="2082197985"/>
                    </a:ext>
                  </a:extLst>
                </a:gridCol>
              </a:tblGrid>
              <a:tr h="432053"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85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Date, </a:t>
                      </a:r>
                      <a:r>
                        <a:rPr lang="fr-FR" sz="2000" b="1" spc="-110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duration</a:t>
                      </a:r>
                      <a:endParaRPr lang="fr-FR" sz="2000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105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Position</a:t>
                      </a:r>
                      <a:endParaRPr lang="fr-FR" sz="2000" dirty="0">
                        <a:latin typeface="+mn-lt"/>
                        <a:cs typeface="Trebuchet MS"/>
                      </a:endParaRPr>
                    </a:p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80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Employer  / </a:t>
                      </a:r>
                      <a:r>
                        <a:rPr lang="fr-FR" sz="2000" b="1" spc="-80" dirty="0" err="1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Company</a:t>
                      </a:r>
                      <a:endParaRPr lang="fr-FR" sz="2000" dirty="0">
                        <a:latin typeface="+mn-lt"/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800" b="1" spc="-85" dirty="0">
                          <a:solidFill>
                            <a:srgbClr val="295677"/>
                          </a:solidFill>
                          <a:latin typeface="+mn-lt"/>
                          <a:cs typeface="Trebuchet MS"/>
                        </a:rPr>
                        <a:t>Work location (city / country)</a:t>
                      </a:r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957292"/>
                  </a:ext>
                </a:extLst>
              </a:tr>
            </a:tbl>
          </a:graphicData>
        </a:graphic>
      </p:graphicFrame>
      <p:graphicFrame>
        <p:nvGraphicFramePr>
          <p:cNvPr id="16" name="Tableau 15">
            <a:extLst>
              <a:ext uri="{FF2B5EF4-FFF2-40B4-BE49-F238E27FC236}">
                <a16:creationId xmlns:a16="http://schemas.microsoft.com/office/drawing/2014/main" id="{829BB5B4-3210-3A14-35F4-E65C7F8317E9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646611319"/>
              </p:ext>
            </p:extLst>
          </p:nvPr>
        </p:nvGraphicFramePr>
        <p:xfrm>
          <a:off x="1000126" y="2128265"/>
          <a:ext cx="16000729" cy="393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47874">
                  <a:extLst>
                    <a:ext uri="{9D8B030D-6E8A-4147-A177-3AD203B41FA5}">
                      <a16:colId xmlns:a16="http://schemas.microsoft.com/office/drawing/2014/main" val="2892125018"/>
                    </a:ext>
                  </a:extLst>
                </a:gridCol>
                <a:gridCol w="7162800">
                  <a:extLst>
                    <a:ext uri="{9D8B030D-6E8A-4147-A177-3AD203B41FA5}">
                      <a16:colId xmlns:a16="http://schemas.microsoft.com/office/drawing/2014/main" val="3887325132"/>
                    </a:ext>
                  </a:extLst>
                </a:gridCol>
                <a:gridCol w="4724400">
                  <a:extLst>
                    <a:ext uri="{9D8B030D-6E8A-4147-A177-3AD203B41FA5}">
                      <a16:colId xmlns:a16="http://schemas.microsoft.com/office/drawing/2014/main" val="2106332112"/>
                    </a:ext>
                  </a:extLst>
                </a:gridCol>
                <a:gridCol w="2065655">
                  <a:extLst>
                    <a:ext uri="{9D8B030D-6E8A-4147-A177-3AD203B41FA5}">
                      <a16:colId xmlns:a16="http://schemas.microsoft.com/office/drawing/2014/main" val="98981636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29813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22518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292127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  <a:p>
                      <a:pPr algn="ctr"/>
                      <a:endParaRPr lang="fr-FR" dirty="0"/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8038054"/>
                  </a:ext>
                </a:extLst>
              </a:tr>
            </a:tbl>
          </a:graphicData>
        </a:graphic>
      </p:graphicFrame>
      <p:sp>
        <p:nvSpPr>
          <p:cNvPr id="19" name="ZoneTexte 18">
            <a:extLst>
              <a:ext uri="{FF2B5EF4-FFF2-40B4-BE49-F238E27FC236}">
                <a16:creationId xmlns:a16="http://schemas.microsoft.com/office/drawing/2014/main" id="{206CFD05-F5A1-CA8B-1944-4D6A68584E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18958" y="3620805"/>
            <a:ext cx="18130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0" name="ZoneTexte 19">
            <a:extLst>
              <a:ext uri="{FF2B5EF4-FFF2-40B4-BE49-F238E27FC236}">
                <a16:creationId xmlns:a16="http://schemas.microsoft.com/office/drawing/2014/main" id="{DBD3F9EC-EF79-3DF7-8C5C-C19A3699755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52295" y="4475364"/>
            <a:ext cx="168465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02595777-B5BD-3B3A-FEC0-6F8C1915E54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80223" y="2551661"/>
            <a:ext cx="1851746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D3ED907E-879E-1E78-6DF7-77F95EF988A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55434" y="2261607"/>
            <a:ext cx="69029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237946CF-4D79-0A6C-8593-D8F91964A22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79157" y="3296616"/>
            <a:ext cx="69029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1CA2F30-0CF7-9D6B-BD33-AAF27CBF5A4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81029" y="2560129"/>
            <a:ext cx="46774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8757C160-1CC4-CC6F-98FA-2FDF3B7B669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07240" y="3657069"/>
            <a:ext cx="46774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6A401F5E-CD24-5A28-7418-171285DDF7C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72339" y="4479266"/>
            <a:ext cx="46774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B89DF8EF-EA81-499F-AF77-FF6A12B68E1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81029" y="5422885"/>
            <a:ext cx="467742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43DB5C3D-8E2B-06D4-3AB4-1CD4F7859C4E}"/>
              </a:ext>
            </a:extLst>
          </p:cNvPr>
          <p:cNvSpPr txBox="1"/>
          <p:nvPr/>
        </p:nvSpPr>
        <p:spPr>
          <a:xfrm>
            <a:off x="14944411" y="2273576"/>
            <a:ext cx="2060960" cy="958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31" name="ZoneTexte 30">
            <a:extLst>
              <a:ext uri="{FF2B5EF4-FFF2-40B4-BE49-F238E27FC236}">
                <a16:creationId xmlns:a16="http://schemas.microsoft.com/office/drawing/2014/main" id="{7323CBA7-56B7-EF18-2B72-B06D3890B1B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879900" y="5417137"/>
            <a:ext cx="20609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32" name="ZoneTexte 31">
            <a:extLst>
              <a:ext uri="{FF2B5EF4-FFF2-40B4-BE49-F238E27FC236}">
                <a16:creationId xmlns:a16="http://schemas.microsoft.com/office/drawing/2014/main" id="{7CFB6C06-3837-E384-7A72-4BA83BCA15A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983099" y="4463342"/>
            <a:ext cx="20609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61523E0D-2A10-B9B4-0D3B-DE0F5EE9FFB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939895" y="2563003"/>
            <a:ext cx="2060960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34" name="ZoneTexte 33">
            <a:extLst>
              <a:ext uri="{FF2B5EF4-FFF2-40B4-BE49-F238E27FC236}">
                <a16:creationId xmlns:a16="http://schemas.microsoft.com/office/drawing/2014/main" id="{3E7BED7C-AB0E-FEB5-255E-324DD39CF2B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4977502" y="3598012"/>
            <a:ext cx="1963358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sp>
        <p:nvSpPr>
          <p:cNvPr id="37" name="ZoneTexte 36">
            <a:extLst>
              <a:ext uri="{FF2B5EF4-FFF2-40B4-BE49-F238E27FC236}">
                <a16:creationId xmlns:a16="http://schemas.microsoft.com/office/drawing/2014/main" id="{47F89ACA-9513-081F-219F-CA4D8B3639D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64246" y="5415186"/>
            <a:ext cx="1684655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fr-FR" dirty="0"/>
          </a:p>
        </p:txBody>
      </p:sp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50FA691C-9392-C995-874E-91086FE58A3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776240707"/>
              </p:ext>
            </p:extLst>
          </p:nvPr>
        </p:nvGraphicFramePr>
        <p:xfrm>
          <a:off x="977857" y="6311456"/>
          <a:ext cx="6642143" cy="670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642143">
                  <a:extLst>
                    <a:ext uri="{9D8B030D-6E8A-4147-A177-3AD203B41FA5}">
                      <a16:colId xmlns:a16="http://schemas.microsoft.com/office/drawing/2014/main" val="42571798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000" b="1" spc="-170" dirty="0" err="1">
                          <a:solidFill>
                            <a:srgbClr val="105A90"/>
                          </a:solidFill>
                          <a:cs typeface="Trebuchet MS"/>
                        </a:rPr>
                        <a:t>Current</a:t>
                      </a:r>
                      <a:r>
                        <a:rPr lang="fr-FR" sz="2000" b="1" spc="-170" dirty="0">
                          <a:solidFill>
                            <a:srgbClr val="105A90"/>
                          </a:solidFill>
                          <a:cs typeface="Trebuchet MS"/>
                        </a:rPr>
                        <a:t> situation or </a:t>
                      </a:r>
                      <a:r>
                        <a:rPr lang="fr-FR" sz="2000" b="1" spc="-170" dirty="0" err="1">
                          <a:solidFill>
                            <a:srgbClr val="105A90"/>
                          </a:solidFill>
                          <a:cs typeface="Trebuchet MS"/>
                        </a:rPr>
                        <a:t>work</a:t>
                      </a:r>
                      <a:r>
                        <a:rPr lang="fr-FR" sz="2000" b="1" spc="-170" dirty="0">
                          <a:solidFill>
                            <a:srgbClr val="105A90"/>
                          </a:solidFill>
                          <a:cs typeface="Trebuchet MS"/>
                        </a:rPr>
                        <a:t> </a:t>
                      </a:r>
                      <a:r>
                        <a:rPr lang="fr-FR" sz="2000" b="1" spc="-170" dirty="0" err="1">
                          <a:solidFill>
                            <a:srgbClr val="105A90"/>
                          </a:solidFill>
                          <a:cs typeface="Trebuchet MS"/>
                        </a:rPr>
                        <a:t>status</a:t>
                      </a:r>
                      <a:r>
                        <a:rPr lang="fr-FR" sz="2000" b="1" spc="-170" dirty="0">
                          <a:solidFill>
                            <a:srgbClr val="105A90"/>
                          </a:solidFill>
                          <a:cs typeface="Trebuchet MS"/>
                        </a:rPr>
                        <a:t> : </a:t>
                      </a:r>
                      <a:r>
                        <a:rPr lang="fr-FR" spc="-100" dirty="0" err="1">
                          <a:solidFill>
                            <a:srgbClr val="295677"/>
                          </a:solidFill>
                          <a:cs typeface="Arial"/>
                        </a:rPr>
                        <a:t>Recently</a:t>
                      </a:r>
                      <a:r>
                        <a:rPr lang="fr-FR" spc="-100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pc="-100" dirty="0" err="1">
                          <a:solidFill>
                            <a:srgbClr val="295677"/>
                          </a:solidFill>
                          <a:cs typeface="Arial"/>
                        </a:rPr>
                        <a:t>graduate</a:t>
                      </a:r>
                      <a:r>
                        <a:rPr lang="fr-FR" spc="-100" dirty="0">
                          <a:solidFill>
                            <a:srgbClr val="295677"/>
                          </a:solidFill>
                          <a:cs typeface="Arial"/>
                        </a:rPr>
                        <a:t>, </a:t>
                      </a:r>
                      <a:r>
                        <a:rPr lang="fr-FR" spc="-100" dirty="0" err="1">
                          <a:solidFill>
                            <a:srgbClr val="295677"/>
                          </a:solidFill>
                          <a:cs typeface="Arial"/>
                        </a:rPr>
                        <a:t>working</a:t>
                      </a:r>
                      <a:r>
                        <a:rPr lang="fr-FR" spc="-100" dirty="0">
                          <a:solidFill>
                            <a:srgbClr val="295677"/>
                          </a:solidFill>
                          <a:cs typeface="Arial"/>
                        </a:rPr>
                        <a:t>, </a:t>
                      </a:r>
                      <a:r>
                        <a:rPr lang="fr-FR" spc="-100" dirty="0" err="1">
                          <a:solidFill>
                            <a:srgbClr val="295677"/>
                          </a:solidFill>
                          <a:cs typeface="Arial"/>
                        </a:rPr>
                        <a:t>unemployed</a:t>
                      </a:r>
                      <a:r>
                        <a:rPr lang="fr-FR" spc="-100" dirty="0">
                          <a:solidFill>
                            <a:srgbClr val="295677"/>
                          </a:solidFill>
                          <a:cs typeface="Arial"/>
                        </a:rPr>
                        <a:t> :…. </a:t>
                      </a:r>
                      <a:endParaRPr lang="fr-FR" dirty="0"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38676194"/>
                  </a:ext>
                </a:extLst>
              </a:tr>
            </a:tbl>
          </a:graphicData>
        </a:graphic>
      </p:graphicFrame>
      <p:graphicFrame>
        <p:nvGraphicFramePr>
          <p:cNvPr id="39" name="Tableau 38">
            <a:extLst>
              <a:ext uri="{FF2B5EF4-FFF2-40B4-BE49-F238E27FC236}">
                <a16:creationId xmlns:a16="http://schemas.microsoft.com/office/drawing/2014/main" id="{D0057EA8-DC56-687A-3BA3-BBB0447CE2E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254682134"/>
              </p:ext>
            </p:extLst>
          </p:nvPr>
        </p:nvGraphicFramePr>
        <p:xfrm>
          <a:off x="7699170" y="6348732"/>
          <a:ext cx="9241690" cy="365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1690">
                  <a:extLst>
                    <a:ext uri="{9D8B030D-6E8A-4147-A177-3AD203B41FA5}">
                      <a16:colId xmlns:a16="http://schemas.microsoft.com/office/drawing/2014/main" val="517615362"/>
                    </a:ext>
                  </a:extLst>
                </a:gridCol>
              </a:tblGrid>
              <a:tr h="247388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50010280"/>
                  </a:ext>
                </a:extLst>
              </a:tr>
            </a:tbl>
          </a:graphicData>
        </a:graphic>
      </p:graphicFrame>
      <p:graphicFrame>
        <p:nvGraphicFramePr>
          <p:cNvPr id="41" name="Tableau 40">
            <a:extLst>
              <a:ext uri="{FF2B5EF4-FFF2-40B4-BE49-F238E27FC236}">
                <a16:creationId xmlns:a16="http://schemas.microsoft.com/office/drawing/2014/main" id="{21492428-8B98-3A64-162D-F2FFDD9CC147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005091881"/>
              </p:ext>
            </p:extLst>
          </p:nvPr>
        </p:nvGraphicFramePr>
        <p:xfrm>
          <a:off x="958806" y="7176459"/>
          <a:ext cx="13138193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138193">
                  <a:extLst>
                    <a:ext uri="{9D8B030D-6E8A-4147-A177-3AD203B41FA5}">
                      <a16:colId xmlns:a16="http://schemas.microsoft.com/office/drawing/2014/main" val="2015781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0320">
                        <a:lnSpc>
                          <a:spcPct val="100000"/>
                        </a:lnSpc>
                        <a:spcBef>
                          <a:spcPts val="100"/>
                        </a:spcBef>
                      </a:pPr>
                      <a:r>
                        <a:rPr lang="en-US" sz="2400" b="1" spc="-80" dirty="0">
                          <a:solidFill>
                            <a:srgbClr val="295677"/>
                          </a:solidFill>
                          <a:cs typeface="Trebuchet MS"/>
                        </a:rPr>
                        <a:t>MOTIVATIONS</a:t>
                      </a:r>
                      <a:endParaRPr lang="en-US" sz="2400" dirty="0">
                        <a:cs typeface="Trebuchet MS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spcBef>
                          <a:spcPts val="1515"/>
                        </a:spcBef>
                      </a:pPr>
                      <a:r>
                        <a:rPr lang="en-US" sz="1800" spc="-50" dirty="0">
                          <a:solidFill>
                            <a:srgbClr val="295677"/>
                          </a:solidFill>
                          <a:cs typeface="Arial"/>
                        </a:rPr>
                        <a:t>Please answer the following questions on a separate document (4 to 5 pages). </a:t>
                      </a:r>
                    </a:p>
                    <a:p>
                      <a:pPr marL="12700" lvl="0">
                        <a:spcBef>
                          <a:spcPts val="1515"/>
                        </a:spcBef>
                        <a:buClr>
                          <a:srgbClr val="252525"/>
                        </a:buClr>
                        <a:buSzPts val="1200"/>
                        <a:tabLst>
                          <a:tab pos="378460" algn="l"/>
                        </a:tabLst>
                      </a:pPr>
                      <a:r>
                        <a:rPr lang="en-US" sz="1800" spc="-50" dirty="0">
                          <a:solidFill>
                            <a:srgbClr val="295677"/>
                          </a:solidFill>
                          <a:cs typeface="Arial"/>
                        </a:rPr>
                        <a:t>1. What are your main motivations for this post Master application ?</a:t>
                      </a:r>
                    </a:p>
                    <a:p>
                      <a:pPr marL="12700" marR="233680" lvl="0">
                        <a:spcBef>
                          <a:spcPts val="1515"/>
                        </a:spcBef>
                        <a:spcAft>
                          <a:spcPts val="0"/>
                        </a:spcAft>
                        <a:buClr>
                          <a:srgbClr val="252525"/>
                        </a:buClr>
                        <a:buSzPts val="1200"/>
                        <a:tabLst>
                          <a:tab pos="377825" algn="l"/>
                        </a:tabLst>
                      </a:pPr>
                      <a:r>
                        <a:rPr lang="en-US" sz="1800" spc="-50" dirty="0">
                          <a:solidFill>
                            <a:srgbClr val="295677"/>
                          </a:solidFill>
                          <a:cs typeface="Arial"/>
                        </a:rPr>
                        <a:t>2. How could you, with your own background and field of expertise, contribute to an interdisciplinary problem - analysis and problem-solving ?</a:t>
                      </a:r>
                    </a:p>
                    <a:p>
                      <a:pPr marL="12700" lvl="0">
                        <a:spcBef>
                          <a:spcPts val="1515"/>
                        </a:spcBef>
                        <a:buClr>
                          <a:srgbClr val="252525"/>
                        </a:buClr>
                        <a:buSzPts val="1200"/>
                        <a:tabLst>
                          <a:tab pos="378460" algn="l"/>
                        </a:tabLst>
                      </a:pPr>
                      <a:r>
                        <a:rPr lang="en-US" sz="1800" spc="-50" dirty="0">
                          <a:solidFill>
                            <a:srgbClr val="295677"/>
                          </a:solidFill>
                          <a:cs typeface="Arial"/>
                        </a:rPr>
                        <a:t>3. What are your professional goals and career project? How could this program help you to fulfill your goals ?</a:t>
                      </a:r>
                    </a:p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71756745"/>
                  </a:ext>
                </a:extLst>
              </a:tr>
            </a:tbl>
          </a:graphicData>
        </a:graphic>
      </p:graphicFrame>
      <p:graphicFrame>
        <p:nvGraphicFramePr>
          <p:cNvPr id="43" name="Tableau 42">
            <a:extLst>
              <a:ext uri="{FF2B5EF4-FFF2-40B4-BE49-F238E27FC236}">
                <a16:creationId xmlns:a16="http://schemas.microsoft.com/office/drawing/2014/main" id="{B29ACEC1-DE1E-F194-4E7F-01C357CB5040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3029008718"/>
              </p:ext>
            </p:extLst>
          </p:nvPr>
        </p:nvGraphicFramePr>
        <p:xfrm>
          <a:off x="877727" y="555224"/>
          <a:ext cx="3942347" cy="73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942347">
                  <a:extLst>
                    <a:ext uri="{9D8B030D-6E8A-4147-A177-3AD203B41FA5}">
                      <a16:colId xmlns:a16="http://schemas.microsoft.com/office/drawing/2014/main" val="183142061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spc="-170" dirty="0">
                          <a:solidFill>
                            <a:srgbClr val="105A90"/>
                          </a:solidFill>
                          <a:cs typeface="Trebuchet MS"/>
                        </a:rPr>
                        <a:t>PROFESSIONAL EXPERIENCE</a:t>
                      </a:r>
                      <a:endParaRPr lang="fr-FR" sz="2400" dirty="0">
                        <a:cs typeface="Trebuchet MS"/>
                      </a:endParaRPr>
                    </a:p>
                    <a:p>
                      <a:endParaRPr lang="fr-FR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966261216"/>
                  </a:ext>
                </a:extLst>
              </a:tr>
            </a:tbl>
          </a:graphicData>
        </a:graphic>
      </p:graphicFrame>
      <p:sp>
        <p:nvSpPr>
          <p:cNvPr id="44" name="ZoneTexte 43">
            <a:extLst>
              <a:ext uri="{FF2B5EF4-FFF2-40B4-BE49-F238E27FC236}">
                <a16:creationId xmlns:a16="http://schemas.microsoft.com/office/drawing/2014/main" id="{F895E42E-BD74-1D3C-71E6-4B59ADA168A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175318" y="5115722"/>
            <a:ext cx="69029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49" name="ZoneTexte 48">
            <a:extLst>
              <a:ext uri="{FF2B5EF4-FFF2-40B4-BE49-F238E27FC236}">
                <a16:creationId xmlns:a16="http://schemas.microsoft.com/office/drawing/2014/main" id="{7C19D88F-BADD-F0EB-666F-A2D65518816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65088" y="4243552"/>
            <a:ext cx="69029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  <p:sp>
        <p:nvSpPr>
          <p:cNvPr id="50" name="ZoneTexte 49">
            <a:extLst>
              <a:ext uri="{FF2B5EF4-FFF2-40B4-BE49-F238E27FC236}">
                <a16:creationId xmlns:a16="http://schemas.microsoft.com/office/drawing/2014/main" id="{96DE377A-81DB-39BB-5DFD-5A17DDBA559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073090" y="2333312"/>
            <a:ext cx="6902966" cy="92333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endParaRPr lang="fr-FR" dirty="0"/>
          </a:p>
          <a:p>
            <a:pPr algn="ctr"/>
            <a:endParaRPr lang="fr-FR" dirty="0"/>
          </a:p>
          <a:p>
            <a:pPr algn="ctr"/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5647203" y="914945"/>
            <a:ext cx="38671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fr-FR" sz="2000" spc="-175" dirty="0">
                <a:solidFill>
                  <a:srgbClr val="295677"/>
                </a:solidFill>
                <a:cs typeface="Arial"/>
              </a:rPr>
              <a:t>Yes</a:t>
            </a:r>
            <a:endParaRPr sz="2000" dirty="0">
              <a:cs typeface="Arial"/>
            </a:endParaRPr>
          </a:p>
        </p:txBody>
      </p:sp>
      <p:sp>
        <p:nvSpPr>
          <p:cNvPr id="4" name="object 4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63564" y="914945"/>
            <a:ext cx="45847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spc="-90" dirty="0">
                <a:solidFill>
                  <a:srgbClr val="295677"/>
                </a:solidFill>
                <a:cs typeface="Arial"/>
              </a:rPr>
              <a:t>No</a:t>
            </a:r>
            <a:endParaRPr sz="2000" dirty="0"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7127025" y="975174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1" name="object 21"/>
          <p:cNvGrpSpPr/>
          <p:nvPr/>
        </p:nvGrpSpPr>
        <p:grpSpPr>
          <a:xfrm>
            <a:off x="1745389" y="7963852"/>
            <a:ext cx="15958185" cy="1843239"/>
            <a:chOff x="1320164" y="7890167"/>
            <a:chExt cx="15958185" cy="1843239"/>
          </a:xfrm>
        </p:grpSpPr>
        <p:sp>
          <p:nvSpPr>
            <p:cNvPr id="22" name="object 22"/>
            <p:cNvSpPr/>
            <p:nvPr/>
          </p:nvSpPr>
          <p:spPr>
            <a:xfrm>
              <a:off x="1339213" y="7890167"/>
              <a:ext cx="15920085" cy="1798955"/>
            </a:xfrm>
            <a:custGeom>
              <a:avLst/>
              <a:gdLst/>
              <a:ahLst/>
              <a:cxnLst/>
              <a:rect l="l" t="t" r="r" b="b"/>
              <a:pathLst>
                <a:path w="15920085" h="1798954">
                  <a:moveTo>
                    <a:pt x="15920085" y="0"/>
                  </a:moveTo>
                  <a:lnTo>
                    <a:pt x="0" y="0"/>
                  </a:lnTo>
                  <a:lnTo>
                    <a:pt x="0" y="1798954"/>
                  </a:lnTo>
                  <a:lnTo>
                    <a:pt x="15920085" y="1798954"/>
                  </a:lnTo>
                  <a:lnTo>
                    <a:pt x="15920085" y="0"/>
                  </a:lnTo>
                  <a:close/>
                </a:path>
              </a:pathLst>
            </a:custGeom>
            <a:solidFill>
              <a:srgbClr val="DCE6F1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3" name="object 23"/>
            <p:cNvSpPr/>
            <p:nvPr/>
          </p:nvSpPr>
          <p:spPr>
            <a:xfrm>
              <a:off x="1320164" y="7895717"/>
              <a:ext cx="15958185" cy="1837689"/>
            </a:xfrm>
            <a:custGeom>
              <a:avLst/>
              <a:gdLst/>
              <a:ahLst/>
              <a:cxnLst/>
              <a:rect l="l" t="t" r="r" b="b"/>
              <a:pathLst>
                <a:path w="15958185" h="1837690">
                  <a:moveTo>
                    <a:pt x="19050" y="0"/>
                  </a:moveTo>
                  <a:lnTo>
                    <a:pt x="19050" y="1837118"/>
                  </a:lnTo>
                </a:path>
                <a:path w="15958185" h="1837690">
                  <a:moveTo>
                    <a:pt x="15939135" y="0"/>
                  </a:moveTo>
                  <a:lnTo>
                    <a:pt x="15939135" y="1837118"/>
                  </a:lnTo>
                </a:path>
                <a:path w="15958185" h="1837690">
                  <a:moveTo>
                    <a:pt x="0" y="19049"/>
                  </a:moveTo>
                  <a:lnTo>
                    <a:pt x="15958185" y="19049"/>
                  </a:lnTo>
                </a:path>
                <a:path w="15958185" h="1837690">
                  <a:moveTo>
                    <a:pt x="0" y="1818068"/>
                  </a:moveTo>
                  <a:lnTo>
                    <a:pt x="15958185" y="1818068"/>
                  </a:lnTo>
                </a:path>
              </a:pathLst>
            </a:custGeom>
            <a:ln w="38100">
              <a:solidFill>
                <a:srgbClr val="99AC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4298083" y="478927"/>
            <a:ext cx="3456516" cy="8938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17">
            <a:extLst>
              <a:ext uri="{FF2B5EF4-FFF2-40B4-BE49-F238E27FC236}">
                <a16:creationId xmlns:a16="http://schemas.microsoft.com/office/drawing/2014/main" id="{AE6A3541-DEED-4AFB-E734-DB51242F9980}"/>
              </a:ext>
            </a:extLst>
          </p:cNvPr>
          <p:cNvSpPr/>
          <p:nvPr/>
        </p:nvSpPr>
        <p:spPr>
          <a:xfrm>
            <a:off x="6020942" y="954632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17">
            <a:extLst>
              <a:ext uri="{FF2B5EF4-FFF2-40B4-BE49-F238E27FC236}">
                <a16:creationId xmlns:a16="http://schemas.microsoft.com/office/drawing/2014/main" id="{C0CD707F-2DE7-B07F-48D2-A6DBCDF3ACCD}"/>
              </a:ext>
            </a:extLst>
          </p:cNvPr>
          <p:cNvSpPr/>
          <p:nvPr/>
        </p:nvSpPr>
        <p:spPr>
          <a:xfrm>
            <a:off x="858891" y="4765048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17">
            <a:extLst>
              <a:ext uri="{FF2B5EF4-FFF2-40B4-BE49-F238E27FC236}">
                <a16:creationId xmlns:a16="http://schemas.microsoft.com/office/drawing/2014/main" id="{BDC0EDC3-D4F0-51B7-3E4F-30D64E59157D}"/>
              </a:ext>
            </a:extLst>
          </p:cNvPr>
          <p:cNvSpPr/>
          <p:nvPr/>
        </p:nvSpPr>
        <p:spPr>
          <a:xfrm>
            <a:off x="858891" y="5071511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17">
            <a:extLst>
              <a:ext uri="{FF2B5EF4-FFF2-40B4-BE49-F238E27FC236}">
                <a16:creationId xmlns:a16="http://schemas.microsoft.com/office/drawing/2014/main" id="{95B903F6-A092-41C2-8285-B1F88BA3AD7C}"/>
              </a:ext>
            </a:extLst>
          </p:cNvPr>
          <p:cNvSpPr/>
          <p:nvPr/>
        </p:nvSpPr>
        <p:spPr>
          <a:xfrm>
            <a:off x="858891" y="5375790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7">
            <a:extLst>
              <a:ext uri="{FF2B5EF4-FFF2-40B4-BE49-F238E27FC236}">
                <a16:creationId xmlns:a16="http://schemas.microsoft.com/office/drawing/2014/main" id="{58D22EDE-E04E-A9BA-66F6-B3749D7414F6}"/>
              </a:ext>
            </a:extLst>
          </p:cNvPr>
          <p:cNvSpPr/>
          <p:nvPr/>
        </p:nvSpPr>
        <p:spPr>
          <a:xfrm>
            <a:off x="858891" y="5695188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7">
            <a:extLst>
              <a:ext uri="{FF2B5EF4-FFF2-40B4-BE49-F238E27FC236}">
                <a16:creationId xmlns:a16="http://schemas.microsoft.com/office/drawing/2014/main" id="{2B6F6E85-0F23-34BF-5530-A3924A8FCB80}"/>
              </a:ext>
            </a:extLst>
          </p:cNvPr>
          <p:cNvSpPr/>
          <p:nvPr/>
        </p:nvSpPr>
        <p:spPr>
          <a:xfrm>
            <a:off x="860037" y="5998083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7">
            <a:extLst>
              <a:ext uri="{FF2B5EF4-FFF2-40B4-BE49-F238E27FC236}">
                <a16:creationId xmlns:a16="http://schemas.microsoft.com/office/drawing/2014/main" id="{A93BDA90-C1DB-031D-A30D-7166845FBFF0}"/>
              </a:ext>
            </a:extLst>
          </p:cNvPr>
          <p:cNvSpPr/>
          <p:nvPr/>
        </p:nvSpPr>
        <p:spPr>
          <a:xfrm>
            <a:off x="858891" y="6340355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7">
            <a:extLst>
              <a:ext uri="{FF2B5EF4-FFF2-40B4-BE49-F238E27FC236}">
                <a16:creationId xmlns:a16="http://schemas.microsoft.com/office/drawing/2014/main" id="{82FC1BF1-A83B-81BD-07C3-418277DBC9BC}"/>
              </a:ext>
            </a:extLst>
          </p:cNvPr>
          <p:cNvSpPr/>
          <p:nvPr/>
        </p:nvSpPr>
        <p:spPr>
          <a:xfrm>
            <a:off x="858891" y="6682627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73566E5D-FDCF-944A-76F7-FCFDF338802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0836779" y="8883251"/>
            <a:ext cx="2729286" cy="33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27" name="Image 26">
            <a:extLst>
              <a:ext uri="{FF2B5EF4-FFF2-40B4-BE49-F238E27FC236}">
                <a16:creationId xmlns:a16="http://schemas.microsoft.com/office/drawing/2014/main" id="{FE4AF2B9-A87B-B3A1-A593-514F99D5B225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875880" y="1826606"/>
            <a:ext cx="7380371" cy="4907946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B3D1ECB7-D132-F59A-6136-441BA8209E2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71447" y="1840125"/>
            <a:ext cx="8153400" cy="848081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  </a:t>
            </a:r>
          </a:p>
        </p:txBody>
      </p:sp>
      <p:sp>
        <p:nvSpPr>
          <p:cNvPr id="28" name="object 17">
            <a:extLst>
              <a:ext uri="{FF2B5EF4-FFF2-40B4-BE49-F238E27FC236}">
                <a16:creationId xmlns:a16="http://schemas.microsoft.com/office/drawing/2014/main" id="{F158D405-9636-FDFE-E264-633A6301480E}"/>
              </a:ext>
            </a:extLst>
          </p:cNvPr>
          <p:cNvSpPr/>
          <p:nvPr/>
        </p:nvSpPr>
        <p:spPr>
          <a:xfrm>
            <a:off x="858891" y="4458585"/>
            <a:ext cx="250916" cy="25145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8B63948-F7F1-A88D-9E7F-D4B989049F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06256" y="8879187"/>
            <a:ext cx="12276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65" dirty="0">
                <a:solidFill>
                  <a:srgbClr val="295677"/>
                </a:solidFill>
                <a:cs typeface="Arial"/>
              </a:rPr>
              <a:t>Date	:</a:t>
            </a:r>
            <a:endParaRPr lang="fr-FR" sz="2400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D3B1E93-C149-133B-4E62-EB9EB3869E18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528156" y="8909575"/>
            <a:ext cx="2729286" cy="3377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39E239A7-8714-F157-5879-E446712F725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854855" y="8847632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spc="-65" dirty="0">
                <a:solidFill>
                  <a:srgbClr val="295677"/>
                </a:solidFill>
                <a:cs typeface="Arial"/>
              </a:rPr>
              <a:t>Signature :</a:t>
            </a:r>
            <a:endParaRPr lang="fr-FR" sz="2400" dirty="0"/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D7D8FA1-5415-DCE3-3235-F60FDCC2A44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1236121"/>
              </p:ext>
            </p:extLst>
          </p:nvPr>
        </p:nvGraphicFramePr>
        <p:xfrm>
          <a:off x="1097519" y="430243"/>
          <a:ext cx="4541281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41281">
                  <a:extLst>
                    <a:ext uri="{9D8B030D-6E8A-4147-A177-3AD203B41FA5}">
                      <a16:colId xmlns:a16="http://schemas.microsoft.com/office/drawing/2014/main" val="3106145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sz="240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648856"/>
                  </a:ext>
                </a:extLst>
              </a:tr>
            </a:tbl>
          </a:graphicData>
        </a:graphic>
      </p:graphicFrame>
      <p:graphicFrame>
        <p:nvGraphicFramePr>
          <p:cNvPr id="15" name="Tableau 14">
            <a:extLst>
              <a:ext uri="{FF2B5EF4-FFF2-40B4-BE49-F238E27FC236}">
                <a16:creationId xmlns:a16="http://schemas.microsoft.com/office/drawing/2014/main" id="{1EDE1067-1E9F-0E40-1172-AA4140CECBE2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743961173"/>
              </p:ext>
            </p:extLst>
          </p:nvPr>
        </p:nvGraphicFramePr>
        <p:xfrm>
          <a:off x="1097519" y="871387"/>
          <a:ext cx="4549684" cy="7264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49684">
                  <a:extLst>
                    <a:ext uri="{9D8B030D-6E8A-4147-A177-3AD203B41FA5}">
                      <a16:colId xmlns:a16="http://schemas.microsoft.com/office/drawing/2014/main" val="3106145590"/>
                    </a:ext>
                  </a:extLst>
                </a:gridCol>
              </a:tblGrid>
              <a:tr h="291555">
                <a:tc>
                  <a:txBody>
                    <a:bodyPr/>
                    <a:lstStyle/>
                    <a:p>
                      <a:pPr marL="355600" indent="-342900">
                        <a:lnSpc>
                          <a:spcPct val="100000"/>
                        </a:lnSpc>
                        <a:spcBef>
                          <a:spcPts val="290"/>
                        </a:spcBef>
                        <a:buChar char="•"/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Are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your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applying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for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other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programs ?</a:t>
                      </a:r>
                      <a:endParaRPr lang="en-US" sz="2000" dirty="0">
                        <a:cs typeface="Arial"/>
                      </a:endParaRPr>
                    </a:p>
                    <a:p>
                      <a:pPr marL="355600" indent="-342900">
                        <a:lnSpc>
                          <a:spcPct val="100000"/>
                        </a:lnSpc>
                        <a:spcBef>
                          <a:spcPts val="190"/>
                        </a:spcBef>
                        <a:buChar char="•"/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If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so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,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which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ones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and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why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? </a:t>
                      </a:r>
                      <a:endParaRPr lang="en-US" sz="2000" dirty="0"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648856"/>
                  </a:ext>
                </a:extLst>
              </a:tr>
            </a:tbl>
          </a:graphicData>
        </a:graphic>
      </p:graphicFrame>
      <p:graphicFrame>
        <p:nvGraphicFramePr>
          <p:cNvPr id="18" name="Tableau 17">
            <a:extLst>
              <a:ext uri="{FF2B5EF4-FFF2-40B4-BE49-F238E27FC236}">
                <a16:creationId xmlns:a16="http://schemas.microsoft.com/office/drawing/2014/main" id="{A0D5B67C-52D4-1260-6B33-451BC3F076F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2551034654"/>
              </p:ext>
            </p:extLst>
          </p:nvPr>
        </p:nvGraphicFramePr>
        <p:xfrm>
          <a:off x="1143000" y="2924706"/>
          <a:ext cx="7054479" cy="112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054479">
                  <a:extLst>
                    <a:ext uri="{9D8B030D-6E8A-4147-A177-3AD203B41FA5}">
                      <a16:colId xmlns:a16="http://schemas.microsoft.com/office/drawing/2014/main" val="3106145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400" b="1" spc="-125" dirty="0">
                          <a:solidFill>
                            <a:srgbClr val="295677"/>
                          </a:solidFill>
                          <a:cs typeface="Trebuchet MS"/>
                        </a:rPr>
                        <a:t>Information source</a:t>
                      </a:r>
                    </a:p>
                    <a:p>
                      <a:pPr marL="12700"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How have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you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discovered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this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postmaster’s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programme ?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Tick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the box (es) ,</a:t>
                      </a:r>
                      <a:b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</a:b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many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</a:t>
                      </a:r>
                      <a:r>
                        <a:rPr lang="fr-FR" sz="2000" b="0" spc="-125" dirty="0" err="1">
                          <a:solidFill>
                            <a:srgbClr val="295677"/>
                          </a:solidFill>
                          <a:cs typeface="Trebuchet MS"/>
                        </a:rPr>
                        <a:t>answers</a:t>
                      </a:r>
                      <a:r>
                        <a:rPr lang="fr-FR" sz="20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are possible.</a:t>
                      </a:r>
                      <a:r>
                        <a:rPr lang="fr-FR" sz="2400" b="0" spc="-125" dirty="0">
                          <a:solidFill>
                            <a:srgbClr val="295677"/>
                          </a:solidFill>
                          <a:cs typeface="Trebuchet MS"/>
                        </a:rPr>
                        <a:t>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648856"/>
                  </a:ext>
                </a:extLst>
              </a:tr>
            </a:tbl>
          </a:graphicData>
        </a:graphic>
      </p:graphicFrame>
      <p:graphicFrame>
        <p:nvGraphicFramePr>
          <p:cNvPr id="31" name="Tableau 30">
            <a:extLst>
              <a:ext uri="{FF2B5EF4-FFF2-40B4-BE49-F238E27FC236}">
                <a16:creationId xmlns:a16="http://schemas.microsoft.com/office/drawing/2014/main" id="{FD0A3F07-92E3-01D8-963F-D5EE8459279B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819277366"/>
              </p:ext>
            </p:extLst>
          </p:nvPr>
        </p:nvGraphicFramePr>
        <p:xfrm>
          <a:off x="1215591" y="4432391"/>
          <a:ext cx="3813609" cy="2590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3609">
                  <a:extLst>
                    <a:ext uri="{9D8B030D-6E8A-4147-A177-3AD203B41FA5}">
                      <a16:colId xmlns:a16="http://schemas.microsoft.com/office/drawing/2014/main" val="310614559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A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teacher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in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my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school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/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university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endParaRPr lang="fr-FR" sz="2000" dirty="0"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A former ISIGE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alumni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,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name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:   …..</a:t>
                      </a:r>
                      <a:endParaRPr lang="fr-FR" sz="2000" dirty="0"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A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colleague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of mine</a:t>
                      </a:r>
                      <a:endParaRPr lang="fr-FR" sz="2000" dirty="0"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Campus France services</a:t>
                      </a:r>
                      <a:endParaRPr lang="fr-FR" sz="2000" spc="-60" dirty="0">
                        <a:solidFill>
                          <a:srgbClr val="295677"/>
                        </a:solidFill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Browsing</a:t>
                      </a:r>
                      <a:r>
                        <a:rPr lang="fr-FR" sz="2000" spc="-65" dirty="0">
                          <a:solidFill>
                            <a:srgbClr val="295677"/>
                          </a:solidFill>
                          <a:cs typeface="Arial"/>
                        </a:rPr>
                        <a:t> the ISIGE </a:t>
                      </a:r>
                      <a:r>
                        <a:rPr lang="fr-FR" sz="2000" spc="-65" dirty="0" err="1">
                          <a:solidFill>
                            <a:srgbClr val="295677"/>
                          </a:solidFill>
                          <a:cs typeface="Arial"/>
                        </a:rPr>
                        <a:t>website</a:t>
                      </a:r>
                      <a:endParaRPr lang="fr-FR" sz="2000" dirty="0"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Browsing</a:t>
                      </a:r>
                      <a:r>
                        <a:rPr lang="fr-FR" sz="2000" spc="-90" dirty="0">
                          <a:solidFill>
                            <a:srgbClr val="295677"/>
                          </a:solidFill>
                          <a:cs typeface="Arial"/>
                        </a:rPr>
                        <a:t> post-masters in </a:t>
                      </a: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Environment</a:t>
                      </a:r>
                      <a:r>
                        <a:rPr lang="fr-FR" sz="2000" spc="-90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endParaRPr lang="fr-FR" sz="2000" dirty="0">
                        <a:cs typeface="Arial"/>
                      </a:endParaRPr>
                    </a:p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Browsing</a:t>
                      </a:r>
                      <a:r>
                        <a:rPr lang="fr-FR" sz="2000" spc="-90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something</a:t>
                      </a:r>
                      <a:r>
                        <a:rPr lang="fr-FR" sz="2000" spc="-90" dirty="0">
                          <a:solidFill>
                            <a:srgbClr val="295677"/>
                          </a:solidFill>
                          <a:cs typeface="Arial"/>
                        </a:rPr>
                        <a:t> </a:t>
                      </a: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else</a:t>
                      </a:r>
                      <a:br>
                        <a:rPr lang="fr-FR" sz="2000" spc="-195" dirty="0">
                          <a:solidFill>
                            <a:srgbClr val="295677"/>
                          </a:solidFill>
                          <a:cs typeface="Arial"/>
                        </a:rPr>
                      </a:br>
                      <a:r>
                        <a:rPr lang="fr-FR" sz="2000" spc="-90" dirty="0" err="1">
                          <a:solidFill>
                            <a:srgbClr val="295677"/>
                          </a:solidFill>
                          <a:cs typeface="Arial"/>
                        </a:rPr>
                        <a:t>Others</a:t>
                      </a:r>
                      <a:r>
                        <a:rPr lang="fr-FR" sz="2000" spc="-90" dirty="0">
                          <a:solidFill>
                            <a:srgbClr val="295677"/>
                          </a:solidFill>
                          <a:cs typeface="Arial"/>
                        </a:rPr>
                        <a:t> : </a:t>
                      </a:r>
                      <a:r>
                        <a:rPr lang="fr-FR" sz="2400" spc="-65" dirty="0">
                          <a:solidFill>
                            <a:srgbClr val="295677"/>
                          </a:solidFill>
                          <a:cs typeface="Arial"/>
                        </a:rPr>
                        <a:t> ……..</a:t>
                      </a:r>
                      <a:r>
                        <a:rPr lang="fr-FR" sz="2400" spc="-25" dirty="0">
                          <a:solidFill>
                            <a:srgbClr val="295677"/>
                          </a:solidFill>
                          <a:cs typeface="Arial"/>
                        </a:rPr>
                        <a:t>	</a:t>
                      </a:r>
                      <a:endParaRPr lang="fr-FR" sz="2400" spc="-65" dirty="0">
                        <a:solidFill>
                          <a:srgbClr val="295677"/>
                        </a:solidFill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648856"/>
                  </a:ext>
                </a:extLst>
              </a:tr>
            </a:tbl>
          </a:graphicData>
        </a:graphic>
      </p:graphicFrame>
      <p:sp>
        <p:nvSpPr>
          <p:cNvPr id="32" name="Rectangle 31">
            <a:extLst>
              <a:ext uri="{FF2B5EF4-FFF2-40B4-BE49-F238E27FC236}">
                <a16:creationId xmlns:a16="http://schemas.microsoft.com/office/drawing/2014/main" id="{53609A5A-7464-655B-5974-AE9C03942C2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903678" y="4513963"/>
            <a:ext cx="4546692" cy="448288"/>
          </a:xfrm>
          <a:prstGeom prst="rect">
            <a:avLst/>
          </a:prstGeom>
          <a:ln w="1270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aphicFrame>
        <p:nvGraphicFramePr>
          <p:cNvPr id="37" name="Tableau 36">
            <a:extLst>
              <a:ext uri="{FF2B5EF4-FFF2-40B4-BE49-F238E27FC236}">
                <a16:creationId xmlns:a16="http://schemas.microsoft.com/office/drawing/2014/main" id="{9EC6CC61-2D3D-5A98-337E-0B5E2201000E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922390954"/>
              </p:ext>
            </p:extLst>
          </p:nvPr>
        </p:nvGraphicFramePr>
        <p:xfrm>
          <a:off x="4620057" y="8222050"/>
          <a:ext cx="1074420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744200">
                  <a:extLst>
                    <a:ext uri="{9D8B030D-6E8A-4147-A177-3AD203B41FA5}">
                      <a16:colId xmlns:a16="http://schemas.microsoft.com/office/drawing/2014/main" val="310614559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12700">
                        <a:lnSpc>
                          <a:spcPct val="100000"/>
                        </a:lnSpc>
                        <a:tabLst>
                          <a:tab pos="354965" algn="l"/>
                          <a:tab pos="355600" algn="l"/>
                        </a:tabLst>
                      </a:pPr>
                      <a:r>
                        <a:rPr lang="fr-FR" sz="2400" b="1" spc="-65" dirty="0">
                          <a:solidFill>
                            <a:srgbClr val="295677"/>
                          </a:solidFill>
                          <a:cs typeface="Arial"/>
                        </a:rPr>
                        <a:t>I</a:t>
                      </a:r>
                      <a:r>
                        <a:rPr lang="en-US" sz="2400" b="1" spc="-65" dirty="0">
                          <a:solidFill>
                            <a:srgbClr val="295677"/>
                          </a:solidFill>
                          <a:cs typeface="Arial"/>
                        </a:rPr>
                        <a:t> certify that all information I have provided in this form are true and complete</a:t>
                      </a:r>
                      <a:r>
                        <a:rPr lang="en-US" sz="1800" b="1" spc="-65" dirty="0">
                          <a:solidFill>
                            <a:srgbClr val="295677"/>
                          </a:solidFill>
                          <a:cs typeface="Arial"/>
                        </a:rPr>
                        <a:t>.</a:t>
                      </a:r>
                      <a:endParaRPr lang="fr-FR" sz="1600" b="1" spc="-65" dirty="0">
                        <a:solidFill>
                          <a:srgbClr val="295677"/>
                        </a:solidFill>
                        <a:cs typeface="Arial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81648856"/>
                  </a:ext>
                </a:extLst>
              </a:tr>
            </a:tbl>
          </a:graphicData>
        </a:graphic>
      </p:graphicFrame>
      <p:graphicFrame>
        <p:nvGraphicFramePr>
          <p:cNvPr id="38" name="Tableau 37">
            <a:extLst>
              <a:ext uri="{FF2B5EF4-FFF2-40B4-BE49-F238E27FC236}">
                <a16:creationId xmlns:a16="http://schemas.microsoft.com/office/drawing/2014/main" id="{E17908A5-AF9B-BBFA-9FFD-B1866D794465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634242880"/>
              </p:ext>
            </p:extLst>
          </p:nvPr>
        </p:nvGraphicFramePr>
        <p:xfrm>
          <a:off x="1058311" y="403664"/>
          <a:ext cx="4290365" cy="7924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290365">
                  <a:extLst>
                    <a:ext uri="{9D8B030D-6E8A-4147-A177-3AD203B41FA5}">
                      <a16:colId xmlns:a16="http://schemas.microsoft.com/office/drawing/2014/main" val="3205176245"/>
                    </a:ext>
                  </a:extLst>
                </a:gridCol>
              </a:tblGrid>
              <a:tr h="57151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spc="-135" dirty="0" err="1">
                          <a:solidFill>
                            <a:srgbClr val="105A90"/>
                          </a:solidFill>
                          <a:latin typeface="+mn-lt"/>
                          <a:cs typeface="Trebuchet MS"/>
                        </a:rPr>
                        <a:t>Other</a:t>
                      </a:r>
                      <a:r>
                        <a:rPr lang="fr-FR" sz="2800" b="1" spc="-135" dirty="0">
                          <a:solidFill>
                            <a:srgbClr val="105A90"/>
                          </a:solidFill>
                          <a:latin typeface="+mn-lt"/>
                          <a:cs typeface="Trebuchet MS"/>
                        </a:rPr>
                        <a:t> </a:t>
                      </a:r>
                      <a:r>
                        <a:rPr lang="fr-FR" sz="2400" b="1" spc="-135" dirty="0">
                          <a:solidFill>
                            <a:srgbClr val="105A90"/>
                          </a:solidFill>
                          <a:latin typeface="+mn-lt"/>
                          <a:cs typeface="Trebuchet MS"/>
                        </a:rPr>
                        <a:t>applications</a:t>
                      </a:r>
                      <a:endParaRPr lang="fr-FR" sz="2800" dirty="0"/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6192162"/>
                  </a:ext>
                </a:extLst>
              </a:tr>
            </a:tbl>
          </a:graphicData>
        </a:graphic>
      </p:graphicFrame>
      <p:graphicFrame>
        <p:nvGraphicFramePr>
          <p:cNvPr id="44" name="Tableau 43">
            <a:extLst>
              <a:ext uri="{FF2B5EF4-FFF2-40B4-BE49-F238E27FC236}">
                <a16:creationId xmlns:a16="http://schemas.microsoft.com/office/drawing/2014/main" id="{0053FE77-D922-FD9E-48B7-9D76093BAA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8183801"/>
              </p:ext>
            </p:extLst>
          </p:nvPr>
        </p:nvGraphicFramePr>
        <p:xfrm>
          <a:off x="3048000" y="1079500"/>
          <a:ext cx="12192000" cy="3708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123136156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8674811"/>
                  </a:ext>
                </a:extLst>
              </a:tr>
            </a:tbl>
          </a:graphicData>
        </a:graphic>
      </p:graphicFrame>
      <p:graphicFrame>
        <p:nvGraphicFramePr>
          <p:cNvPr id="45" name="Tableau 44">
            <a:extLst>
              <a:ext uri="{FF2B5EF4-FFF2-40B4-BE49-F238E27FC236}">
                <a16:creationId xmlns:a16="http://schemas.microsoft.com/office/drawing/2014/main" id="{E6738503-94B9-C076-68B8-350C0162EEC4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758132385"/>
              </p:ext>
            </p:extLst>
          </p:nvPr>
        </p:nvGraphicFramePr>
        <p:xfrm>
          <a:off x="4940079" y="6504815"/>
          <a:ext cx="4515053" cy="459474"/>
        </p:xfrm>
        <a:graphic>
          <a:graphicData uri="http://schemas.openxmlformats.org/drawingml/2006/table">
            <a:tbl>
              <a:tblPr/>
              <a:tblGrid>
                <a:gridCol w="4515053">
                  <a:extLst>
                    <a:ext uri="{9D8B030D-6E8A-4147-A177-3AD203B41FA5}">
                      <a16:colId xmlns:a16="http://schemas.microsoft.com/office/drawing/2014/main" val="1147826757"/>
                    </a:ext>
                  </a:extLst>
                </a:gridCol>
              </a:tblGrid>
              <a:tr h="459474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mpd="sng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</a:lnL>
                    <a:lnR w="12700" cmpd="sng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</a:lnR>
                    <a:lnT w="12700" cmpd="sng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9853943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>
            <a:extLst>
              <a:ext uri="{FF2B5EF4-FFF2-40B4-BE49-F238E27FC236}">
                <a16:creationId xmlns:a16="http://schemas.microsoft.com/office/drawing/2014/main" id="{065410FF-97BC-2725-1DB4-380DB566E58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962" y="4964291"/>
            <a:ext cx="9246298" cy="4655510"/>
          </a:xfrm>
          <a:prstGeom prst="rect">
            <a:avLst/>
          </a:prstGeom>
        </p:spPr>
      </p:pic>
      <p:grpSp>
        <p:nvGrpSpPr>
          <p:cNvPr id="3" name="object 3"/>
          <p:cNvGrpSpPr/>
          <p:nvPr/>
        </p:nvGrpSpPr>
        <p:grpSpPr>
          <a:xfrm>
            <a:off x="304799" y="571499"/>
            <a:ext cx="8640580" cy="9461171"/>
            <a:chOff x="0" y="0"/>
            <a:chExt cx="9144000" cy="10287000"/>
          </a:xfrm>
        </p:grpSpPr>
        <p:sp>
          <p:nvSpPr>
            <p:cNvPr id="7" name="object 7"/>
            <p:cNvSpPr/>
            <p:nvPr/>
          </p:nvSpPr>
          <p:spPr>
            <a:xfrm>
              <a:off x="0" y="0"/>
              <a:ext cx="9144000" cy="10287000"/>
            </a:xfrm>
            <a:custGeom>
              <a:avLst/>
              <a:gdLst/>
              <a:ahLst/>
              <a:cxnLst/>
              <a:rect l="l" t="t" r="r" b="b"/>
              <a:pathLst>
                <a:path w="9144000" h="10287000">
                  <a:moveTo>
                    <a:pt x="0" y="0"/>
                  </a:moveTo>
                  <a:lnTo>
                    <a:pt x="7324471" y="0"/>
                  </a:lnTo>
                  <a:lnTo>
                    <a:pt x="7418958" y="103885"/>
                  </a:lnTo>
                  <a:lnTo>
                    <a:pt x="7448189" y="139509"/>
                  </a:lnTo>
                  <a:lnTo>
                    <a:pt x="7477213" y="175379"/>
                  </a:lnTo>
                  <a:lnTo>
                    <a:pt x="7506030" y="211495"/>
                  </a:lnTo>
                  <a:lnTo>
                    <a:pt x="7534638" y="247855"/>
                  </a:lnTo>
                  <a:lnTo>
                    <a:pt x="7563035" y="284458"/>
                  </a:lnTo>
                  <a:lnTo>
                    <a:pt x="7591222" y="321302"/>
                  </a:lnTo>
                  <a:lnTo>
                    <a:pt x="7619196" y="358386"/>
                  </a:lnTo>
                  <a:lnTo>
                    <a:pt x="7646957" y="395709"/>
                  </a:lnTo>
                  <a:lnTo>
                    <a:pt x="7674503" y="433268"/>
                  </a:lnTo>
                  <a:lnTo>
                    <a:pt x="7701833" y="471064"/>
                  </a:lnTo>
                  <a:lnTo>
                    <a:pt x="7728947" y="509093"/>
                  </a:lnTo>
                  <a:lnTo>
                    <a:pt x="7755842" y="547356"/>
                  </a:lnTo>
                  <a:lnTo>
                    <a:pt x="7782518" y="585849"/>
                  </a:lnTo>
                  <a:lnTo>
                    <a:pt x="7808973" y="624573"/>
                  </a:lnTo>
                  <a:lnTo>
                    <a:pt x="7835206" y="663526"/>
                  </a:lnTo>
                  <a:lnTo>
                    <a:pt x="7861217" y="702705"/>
                  </a:lnTo>
                  <a:lnTo>
                    <a:pt x="7887004" y="742110"/>
                  </a:lnTo>
                  <a:lnTo>
                    <a:pt x="7912565" y="781740"/>
                  </a:lnTo>
                  <a:lnTo>
                    <a:pt x="7937900" y="821593"/>
                  </a:lnTo>
                  <a:lnTo>
                    <a:pt x="7963007" y="861667"/>
                  </a:lnTo>
                  <a:lnTo>
                    <a:pt x="7987886" y="901961"/>
                  </a:lnTo>
                  <a:lnTo>
                    <a:pt x="8012535" y="942474"/>
                  </a:lnTo>
                  <a:lnTo>
                    <a:pt x="8036953" y="983204"/>
                  </a:lnTo>
                  <a:lnTo>
                    <a:pt x="8061139" y="1024150"/>
                  </a:lnTo>
                  <a:lnTo>
                    <a:pt x="8085091" y="1065310"/>
                  </a:lnTo>
                  <a:lnTo>
                    <a:pt x="8108808" y="1106684"/>
                  </a:lnTo>
                  <a:lnTo>
                    <a:pt x="8132290" y="1148269"/>
                  </a:lnTo>
                  <a:lnTo>
                    <a:pt x="8155535" y="1190064"/>
                  </a:lnTo>
                  <a:lnTo>
                    <a:pt x="8178542" y="1232068"/>
                  </a:lnTo>
                  <a:lnTo>
                    <a:pt x="8201310" y="1274279"/>
                  </a:lnTo>
                  <a:lnTo>
                    <a:pt x="8223837" y="1316697"/>
                  </a:lnTo>
                  <a:lnTo>
                    <a:pt x="8246123" y="1359318"/>
                  </a:lnTo>
                  <a:lnTo>
                    <a:pt x="8268165" y="1402143"/>
                  </a:lnTo>
                  <a:lnTo>
                    <a:pt x="8289964" y="1445170"/>
                  </a:lnTo>
                  <a:lnTo>
                    <a:pt x="8311518" y="1488397"/>
                  </a:lnTo>
                  <a:lnTo>
                    <a:pt x="8332826" y="1531823"/>
                  </a:lnTo>
                  <a:lnTo>
                    <a:pt x="8353886" y="1575446"/>
                  </a:lnTo>
                  <a:lnTo>
                    <a:pt x="8374697" y="1619265"/>
                  </a:lnTo>
                  <a:lnTo>
                    <a:pt x="8395259" y="1663279"/>
                  </a:lnTo>
                  <a:lnTo>
                    <a:pt x="8415569" y="1707487"/>
                  </a:lnTo>
                  <a:lnTo>
                    <a:pt x="8435628" y="1751885"/>
                  </a:lnTo>
                  <a:lnTo>
                    <a:pt x="8455433" y="1796475"/>
                  </a:lnTo>
                  <a:lnTo>
                    <a:pt x="8474984" y="1841253"/>
                  </a:lnTo>
                  <a:lnTo>
                    <a:pt x="8494279" y="1886219"/>
                  </a:lnTo>
                  <a:lnTo>
                    <a:pt x="8513317" y="1931371"/>
                  </a:lnTo>
                  <a:lnTo>
                    <a:pt x="8532097" y="1976708"/>
                  </a:lnTo>
                  <a:lnTo>
                    <a:pt x="8550619" y="2022228"/>
                  </a:lnTo>
                  <a:lnTo>
                    <a:pt x="8568879" y="2067929"/>
                  </a:lnTo>
                  <a:lnTo>
                    <a:pt x="8586879" y="2113812"/>
                  </a:lnTo>
                  <a:lnTo>
                    <a:pt x="8604615" y="2159873"/>
                  </a:lnTo>
                  <a:lnTo>
                    <a:pt x="8622088" y="2206112"/>
                  </a:lnTo>
                  <a:lnTo>
                    <a:pt x="8639296" y="2252527"/>
                  </a:lnTo>
                  <a:lnTo>
                    <a:pt x="8656237" y="2299118"/>
                  </a:lnTo>
                  <a:lnTo>
                    <a:pt x="8672912" y="2345881"/>
                  </a:lnTo>
                  <a:lnTo>
                    <a:pt x="8689317" y="2392817"/>
                  </a:lnTo>
                  <a:lnTo>
                    <a:pt x="8705453" y="2439923"/>
                  </a:lnTo>
                  <a:lnTo>
                    <a:pt x="8721318" y="2487198"/>
                  </a:lnTo>
                  <a:lnTo>
                    <a:pt x="8736911" y="2534641"/>
                  </a:lnTo>
                  <a:lnTo>
                    <a:pt x="8752231" y="2582250"/>
                  </a:lnTo>
                  <a:lnTo>
                    <a:pt x="8767277" y="2630024"/>
                  </a:lnTo>
                  <a:lnTo>
                    <a:pt x="8782047" y="2677962"/>
                  </a:lnTo>
                  <a:lnTo>
                    <a:pt x="8796540" y="2726061"/>
                  </a:lnTo>
                  <a:lnTo>
                    <a:pt x="8810755" y="2774322"/>
                  </a:lnTo>
                  <a:lnTo>
                    <a:pt x="8824691" y="2822741"/>
                  </a:lnTo>
                  <a:lnTo>
                    <a:pt x="8838347" y="2871319"/>
                  </a:lnTo>
                  <a:lnTo>
                    <a:pt x="8851722" y="2920053"/>
                  </a:lnTo>
                  <a:lnTo>
                    <a:pt x="8864814" y="2968942"/>
                  </a:lnTo>
                  <a:lnTo>
                    <a:pt x="8877622" y="3017984"/>
                  </a:lnTo>
                  <a:lnTo>
                    <a:pt x="8890145" y="3067179"/>
                  </a:lnTo>
                  <a:lnTo>
                    <a:pt x="8902383" y="3116524"/>
                  </a:lnTo>
                  <a:lnTo>
                    <a:pt x="8914332" y="3166019"/>
                  </a:lnTo>
                  <a:lnTo>
                    <a:pt x="8925994" y="3215662"/>
                  </a:lnTo>
                  <a:lnTo>
                    <a:pt x="8937366" y="3265451"/>
                  </a:lnTo>
                  <a:lnTo>
                    <a:pt x="8948447" y="3315385"/>
                  </a:lnTo>
                  <a:lnTo>
                    <a:pt x="8959236" y="3365463"/>
                  </a:lnTo>
                  <a:lnTo>
                    <a:pt x="8969732" y="3415683"/>
                  </a:lnTo>
                  <a:lnTo>
                    <a:pt x="8979934" y="3466044"/>
                  </a:lnTo>
                  <a:lnTo>
                    <a:pt x="8989840" y="3516545"/>
                  </a:lnTo>
                  <a:lnTo>
                    <a:pt x="8999450" y="3567183"/>
                  </a:lnTo>
                  <a:lnTo>
                    <a:pt x="9008762" y="3617958"/>
                  </a:lnTo>
                  <a:lnTo>
                    <a:pt x="9017775" y="3668869"/>
                  </a:lnTo>
                  <a:lnTo>
                    <a:pt x="9026488" y="3719913"/>
                  </a:lnTo>
                  <a:lnTo>
                    <a:pt x="9034899" y="3771089"/>
                  </a:lnTo>
                  <a:lnTo>
                    <a:pt x="9043008" y="3822397"/>
                  </a:lnTo>
                  <a:lnTo>
                    <a:pt x="9050813" y="3873834"/>
                  </a:lnTo>
                  <a:lnTo>
                    <a:pt x="9058314" y="3925399"/>
                  </a:lnTo>
                  <a:lnTo>
                    <a:pt x="9065508" y="3977090"/>
                  </a:lnTo>
                  <a:lnTo>
                    <a:pt x="9072396" y="4028907"/>
                  </a:lnTo>
                  <a:lnTo>
                    <a:pt x="9078975" y="4080848"/>
                  </a:lnTo>
                  <a:lnTo>
                    <a:pt x="9085244" y="4132912"/>
                  </a:lnTo>
                  <a:lnTo>
                    <a:pt x="9091203" y="4185096"/>
                  </a:lnTo>
                  <a:lnTo>
                    <a:pt x="9096850" y="4237400"/>
                  </a:lnTo>
                  <a:lnTo>
                    <a:pt x="9102184" y="4289822"/>
                  </a:lnTo>
                  <a:lnTo>
                    <a:pt x="9107204" y="4342361"/>
                  </a:lnTo>
                  <a:lnTo>
                    <a:pt x="9111908" y="4395016"/>
                  </a:lnTo>
                  <a:lnTo>
                    <a:pt x="9116296" y="4447784"/>
                  </a:lnTo>
                  <a:lnTo>
                    <a:pt x="9120366" y="4500665"/>
                  </a:lnTo>
                  <a:lnTo>
                    <a:pt x="9124117" y="4553657"/>
                  </a:lnTo>
                  <a:lnTo>
                    <a:pt x="9127548" y="4606759"/>
                  </a:lnTo>
                  <a:lnTo>
                    <a:pt x="9130658" y="4659969"/>
                  </a:lnTo>
                  <a:lnTo>
                    <a:pt x="9133446" y="4713286"/>
                  </a:lnTo>
                  <a:lnTo>
                    <a:pt x="9135910" y="4766708"/>
                  </a:lnTo>
                  <a:lnTo>
                    <a:pt x="9138049" y="4820235"/>
                  </a:lnTo>
                  <a:lnTo>
                    <a:pt x="9139862" y="4873864"/>
                  </a:lnTo>
                  <a:lnTo>
                    <a:pt x="9141349" y="4927594"/>
                  </a:lnTo>
                  <a:lnTo>
                    <a:pt x="9142507" y="4981424"/>
                  </a:lnTo>
                  <a:lnTo>
                    <a:pt x="9143335" y="5035353"/>
                  </a:lnTo>
                  <a:lnTo>
                    <a:pt x="9143833" y="5089378"/>
                  </a:lnTo>
                  <a:lnTo>
                    <a:pt x="9144000" y="5143500"/>
                  </a:lnTo>
                  <a:lnTo>
                    <a:pt x="9143833" y="5197621"/>
                  </a:lnTo>
                  <a:lnTo>
                    <a:pt x="9143335" y="5251646"/>
                  </a:lnTo>
                  <a:lnTo>
                    <a:pt x="9142507" y="5305575"/>
                  </a:lnTo>
                  <a:lnTo>
                    <a:pt x="9141349" y="5359405"/>
                  </a:lnTo>
                  <a:lnTo>
                    <a:pt x="9139862" y="5413135"/>
                  </a:lnTo>
                  <a:lnTo>
                    <a:pt x="9138049" y="5466764"/>
                  </a:lnTo>
                  <a:lnTo>
                    <a:pt x="9135910" y="5520291"/>
                  </a:lnTo>
                  <a:lnTo>
                    <a:pt x="9133446" y="5573713"/>
                  </a:lnTo>
                  <a:lnTo>
                    <a:pt x="9130658" y="5627030"/>
                  </a:lnTo>
                  <a:lnTo>
                    <a:pt x="9127548" y="5680240"/>
                  </a:lnTo>
                  <a:lnTo>
                    <a:pt x="9124117" y="5733342"/>
                  </a:lnTo>
                  <a:lnTo>
                    <a:pt x="9120366" y="5786334"/>
                  </a:lnTo>
                  <a:lnTo>
                    <a:pt x="9116296" y="5839215"/>
                  </a:lnTo>
                  <a:lnTo>
                    <a:pt x="9111908" y="5891983"/>
                  </a:lnTo>
                  <a:lnTo>
                    <a:pt x="9107204" y="5944638"/>
                  </a:lnTo>
                  <a:lnTo>
                    <a:pt x="9102184" y="5997177"/>
                  </a:lnTo>
                  <a:lnTo>
                    <a:pt x="9096850" y="6049599"/>
                  </a:lnTo>
                  <a:lnTo>
                    <a:pt x="9091203" y="6101903"/>
                  </a:lnTo>
                  <a:lnTo>
                    <a:pt x="9085244" y="6154087"/>
                  </a:lnTo>
                  <a:lnTo>
                    <a:pt x="9078975" y="6206150"/>
                  </a:lnTo>
                  <a:lnTo>
                    <a:pt x="9072396" y="6258091"/>
                  </a:lnTo>
                  <a:lnTo>
                    <a:pt x="9065508" y="6309908"/>
                  </a:lnTo>
                  <a:lnTo>
                    <a:pt x="9058314" y="6361600"/>
                  </a:lnTo>
                  <a:lnTo>
                    <a:pt x="9050813" y="6413165"/>
                  </a:lnTo>
                  <a:lnTo>
                    <a:pt x="9043008" y="6464602"/>
                  </a:lnTo>
                  <a:lnTo>
                    <a:pt x="9034899" y="6515909"/>
                  </a:lnTo>
                  <a:lnTo>
                    <a:pt x="9026488" y="6567086"/>
                  </a:lnTo>
                  <a:lnTo>
                    <a:pt x="9017775" y="6618130"/>
                  </a:lnTo>
                  <a:lnTo>
                    <a:pt x="9008762" y="6669040"/>
                  </a:lnTo>
                  <a:lnTo>
                    <a:pt x="8999450" y="6719815"/>
                  </a:lnTo>
                  <a:lnTo>
                    <a:pt x="8989840" y="6770454"/>
                  </a:lnTo>
                  <a:lnTo>
                    <a:pt x="8979934" y="6820954"/>
                  </a:lnTo>
                  <a:lnTo>
                    <a:pt x="8969732" y="6871315"/>
                  </a:lnTo>
                  <a:lnTo>
                    <a:pt x="8959236" y="6921535"/>
                  </a:lnTo>
                  <a:lnTo>
                    <a:pt x="8948447" y="6971613"/>
                  </a:lnTo>
                  <a:lnTo>
                    <a:pt x="8937366" y="7021547"/>
                  </a:lnTo>
                  <a:lnTo>
                    <a:pt x="8925994" y="7071337"/>
                  </a:lnTo>
                  <a:lnTo>
                    <a:pt x="8914332" y="7120979"/>
                  </a:lnTo>
                  <a:lnTo>
                    <a:pt x="8902383" y="7170474"/>
                  </a:lnTo>
                  <a:lnTo>
                    <a:pt x="8890145" y="7219819"/>
                  </a:lnTo>
                  <a:lnTo>
                    <a:pt x="8877622" y="7269014"/>
                  </a:lnTo>
                  <a:lnTo>
                    <a:pt x="8864814" y="7318056"/>
                  </a:lnTo>
                  <a:lnTo>
                    <a:pt x="8851722" y="7366945"/>
                  </a:lnTo>
                  <a:lnTo>
                    <a:pt x="8838347" y="7415679"/>
                  </a:lnTo>
                  <a:lnTo>
                    <a:pt x="8824691" y="7464256"/>
                  </a:lnTo>
                  <a:lnTo>
                    <a:pt x="8810755" y="7512676"/>
                  </a:lnTo>
                  <a:lnTo>
                    <a:pt x="8796540" y="7560936"/>
                  </a:lnTo>
                  <a:lnTo>
                    <a:pt x="8782047" y="7609036"/>
                  </a:lnTo>
                  <a:lnTo>
                    <a:pt x="8767277" y="7656973"/>
                  </a:lnTo>
                  <a:lnTo>
                    <a:pt x="8752231" y="7704747"/>
                  </a:lnTo>
                  <a:lnTo>
                    <a:pt x="8736911" y="7752356"/>
                  </a:lnTo>
                  <a:lnTo>
                    <a:pt x="8721318" y="7799799"/>
                  </a:lnTo>
                  <a:lnTo>
                    <a:pt x="8705453" y="7847074"/>
                  </a:lnTo>
                  <a:lnTo>
                    <a:pt x="8689317" y="7894180"/>
                  </a:lnTo>
                  <a:lnTo>
                    <a:pt x="8672912" y="7941115"/>
                  </a:lnTo>
                  <a:lnTo>
                    <a:pt x="8656237" y="7987879"/>
                  </a:lnTo>
                  <a:lnTo>
                    <a:pt x="8639296" y="8034469"/>
                  </a:lnTo>
                  <a:lnTo>
                    <a:pt x="8622088" y="8080884"/>
                  </a:lnTo>
                  <a:lnTo>
                    <a:pt x="8604615" y="8127123"/>
                  </a:lnTo>
                  <a:lnTo>
                    <a:pt x="8586879" y="8173184"/>
                  </a:lnTo>
                  <a:lnTo>
                    <a:pt x="8568879" y="8219066"/>
                  </a:lnTo>
                  <a:lnTo>
                    <a:pt x="8550619" y="8264768"/>
                  </a:lnTo>
                  <a:lnTo>
                    <a:pt x="8532097" y="8310288"/>
                  </a:lnTo>
                  <a:lnTo>
                    <a:pt x="8513317" y="8355624"/>
                  </a:lnTo>
                  <a:lnTo>
                    <a:pt x="8494279" y="8400776"/>
                  </a:lnTo>
                  <a:lnTo>
                    <a:pt x="8474984" y="8445741"/>
                  </a:lnTo>
                  <a:lnTo>
                    <a:pt x="8455433" y="8490520"/>
                  </a:lnTo>
                  <a:lnTo>
                    <a:pt x="8435628" y="8535109"/>
                  </a:lnTo>
                  <a:lnTo>
                    <a:pt x="8415569" y="8579507"/>
                  </a:lnTo>
                  <a:lnTo>
                    <a:pt x="8395259" y="8623714"/>
                  </a:lnTo>
                  <a:lnTo>
                    <a:pt x="8374697" y="8667728"/>
                  </a:lnTo>
                  <a:lnTo>
                    <a:pt x="8353886" y="8711547"/>
                  </a:lnTo>
                  <a:lnTo>
                    <a:pt x="8332826" y="8755170"/>
                  </a:lnTo>
                  <a:lnTo>
                    <a:pt x="8311518" y="8798596"/>
                  </a:lnTo>
                  <a:lnTo>
                    <a:pt x="8289964" y="8841822"/>
                  </a:lnTo>
                  <a:lnTo>
                    <a:pt x="8268165" y="8884849"/>
                  </a:lnTo>
                  <a:lnTo>
                    <a:pt x="8246123" y="8927673"/>
                  </a:lnTo>
                  <a:lnTo>
                    <a:pt x="8223837" y="8970295"/>
                  </a:lnTo>
                  <a:lnTo>
                    <a:pt x="8201310" y="9012712"/>
                  </a:lnTo>
                  <a:lnTo>
                    <a:pt x="8178542" y="9054923"/>
                  </a:lnTo>
                  <a:lnTo>
                    <a:pt x="8155535" y="9096927"/>
                  </a:lnTo>
                  <a:lnTo>
                    <a:pt x="8132290" y="9138722"/>
                  </a:lnTo>
                  <a:lnTo>
                    <a:pt x="8108808" y="9180306"/>
                  </a:lnTo>
                  <a:lnTo>
                    <a:pt x="8085091" y="9221679"/>
                  </a:lnTo>
                  <a:lnTo>
                    <a:pt x="8061139" y="9262840"/>
                  </a:lnTo>
                  <a:lnTo>
                    <a:pt x="8036953" y="9303785"/>
                  </a:lnTo>
                  <a:lnTo>
                    <a:pt x="8012535" y="9344515"/>
                  </a:lnTo>
                  <a:lnTo>
                    <a:pt x="7987886" y="9385027"/>
                  </a:lnTo>
                  <a:lnTo>
                    <a:pt x="7963007" y="9425321"/>
                  </a:lnTo>
                  <a:lnTo>
                    <a:pt x="7937900" y="9465395"/>
                  </a:lnTo>
                  <a:lnTo>
                    <a:pt x="7912565" y="9505247"/>
                  </a:lnTo>
                  <a:lnTo>
                    <a:pt x="7887004" y="9544876"/>
                  </a:lnTo>
                  <a:lnTo>
                    <a:pt x="7861217" y="9584281"/>
                  </a:lnTo>
                  <a:lnTo>
                    <a:pt x="7835206" y="9623460"/>
                  </a:lnTo>
                  <a:lnTo>
                    <a:pt x="7808973" y="9662412"/>
                  </a:lnTo>
                  <a:lnTo>
                    <a:pt x="7782518" y="9701136"/>
                  </a:lnTo>
                  <a:lnTo>
                    <a:pt x="7755842" y="9739629"/>
                  </a:lnTo>
                  <a:lnTo>
                    <a:pt x="7728947" y="9777891"/>
                  </a:lnTo>
                  <a:lnTo>
                    <a:pt x="7701833" y="9815920"/>
                  </a:lnTo>
                  <a:lnTo>
                    <a:pt x="7674503" y="9853715"/>
                  </a:lnTo>
                  <a:lnTo>
                    <a:pt x="7646957" y="9891274"/>
                  </a:lnTo>
                  <a:lnTo>
                    <a:pt x="7619196" y="9928596"/>
                  </a:lnTo>
                  <a:lnTo>
                    <a:pt x="7591222" y="9965680"/>
                  </a:lnTo>
                  <a:lnTo>
                    <a:pt x="7563035" y="10002523"/>
                  </a:lnTo>
                  <a:lnTo>
                    <a:pt x="7534638" y="10039126"/>
                  </a:lnTo>
                  <a:lnTo>
                    <a:pt x="7506030" y="10075485"/>
                  </a:lnTo>
                  <a:lnTo>
                    <a:pt x="7477213" y="10111601"/>
                  </a:lnTo>
                  <a:lnTo>
                    <a:pt x="7448189" y="10147470"/>
                  </a:lnTo>
                  <a:lnTo>
                    <a:pt x="7418958" y="10183093"/>
                  </a:lnTo>
                  <a:lnTo>
                    <a:pt x="7324471" y="10286999"/>
                  </a:lnTo>
                  <a:lnTo>
                    <a:pt x="0" y="10286999"/>
                  </a:lnTo>
                  <a:lnTo>
                    <a:pt x="0" y="0"/>
                  </a:lnTo>
                  <a:close/>
                </a:path>
              </a:pathLst>
            </a:custGeom>
            <a:ln w="9525">
              <a:solidFill>
                <a:srgbClr val="EEEEE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0" y="656155"/>
              <a:ext cx="8760672" cy="9630844"/>
            </a:xfrm>
            <a:custGeom>
              <a:avLst/>
              <a:gdLst/>
              <a:ahLst/>
              <a:cxnLst/>
              <a:rect l="l" t="t" r="r" b="b"/>
              <a:pathLst>
                <a:path w="9130665" h="10287000">
                  <a:moveTo>
                    <a:pt x="7311008" y="0"/>
                  </a:moveTo>
                  <a:lnTo>
                    <a:pt x="0" y="0"/>
                  </a:lnTo>
                  <a:lnTo>
                    <a:pt x="0" y="10286999"/>
                  </a:lnTo>
                  <a:lnTo>
                    <a:pt x="7311008" y="10286999"/>
                  </a:lnTo>
                  <a:lnTo>
                    <a:pt x="7405370" y="10183093"/>
                  </a:lnTo>
                  <a:lnTo>
                    <a:pt x="7434600" y="10147470"/>
                  </a:lnTo>
                  <a:lnTo>
                    <a:pt x="7463624" y="10111601"/>
                  </a:lnTo>
                  <a:lnTo>
                    <a:pt x="7492441" y="10075485"/>
                  </a:lnTo>
                  <a:lnTo>
                    <a:pt x="7521048" y="10039126"/>
                  </a:lnTo>
                  <a:lnTo>
                    <a:pt x="7549446" y="10002523"/>
                  </a:lnTo>
                  <a:lnTo>
                    <a:pt x="7577632" y="9965680"/>
                  </a:lnTo>
                  <a:lnTo>
                    <a:pt x="7605606" y="9928596"/>
                  </a:lnTo>
                  <a:lnTo>
                    <a:pt x="7633366" y="9891274"/>
                  </a:lnTo>
                  <a:lnTo>
                    <a:pt x="7660912" y="9853715"/>
                  </a:lnTo>
                  <a:lnTo>
                    <a:pt x="7688241" y="9815920"/>
                  </a:lnTo>
                  <a:lnTo>
                    <a:pt x="7715354" y="9777891"/>
                  </a:lnTo>
                  <a:lnTo>
                    <a:pt x="7742248" y="9739629"/>
                  </a:lnTo>
                  <a:lnTo>
                    <a:pt x="7768924" y="9701136"/>
                  </a:lnTo>
                  <a:lnTo>
                    <a:pt x="7795378" y="9662412"/>
                  </a:lnTo>
                  <a:lnTo>
                    <a:pt x="7821611" y="9623460"/>
                  </a:lnTo>
                  <a:lnTo>
                    <a:pt x="7847620" y="9584281"/>
                  </a:lnTo>
                  <a:lnTo>
                    <a:pt x="7873406" y="9544876"/>
                  </a:lnTo>
                  <a:lnTo>
                    <a:pt x="7898967" y="9505247"/>
                  </a:lnTo>
                  <a:lnTo>
                    <a:pt x="7924301" y="9465395"/>
                  </a:lnTo>
                  <a:lnTo>
                    <a:pt x="7949407" y="9425321"/>
                  </a:lnTo>
                  <a:lnTo>
                    <a:pt x="7974285" y="9385027"/>
                  </a:lnTo>
                  <a:lnTo>
                    <a:pt x="7998933" y="9344515"/>
                  </a:lnTo>
                  <a:lnTo>
                    <a:pt x="8023349" y="9303785"/>
                  </a:lnTo>
                  <a:lnTo>
                    <a:pt x="8047534" y="9262840"/>
                  </a:lnTo>
                  <a:lnTo>
                    <a:pt x="8071485" y="9221679"/>
                  </a:lnTo>
                  <a:lnTo>
                    <a:pt x="8095201" y="9180306"/>
                  </a:lnTo>
                  <a:lnTo>
                    <a:pt x="8118682" y="9138722"/>
                  </a:lnTo>
                  <a:lnTo>
                    <a:pt x="8141925" y="9096927"/>
                  </a:lnTo>
                  <a:lnTo>
                    <a:pt x="8164931" y="9054923"/>
                  </a:lnTo>
                  <a:lnTo>
                    <a:pt x="8187697" y="9012712"/>
                  </a:lnTo>
                  <a:lnTo>
                    <a:pt x="8210223" y="8970295"/>
                  </a:lnTo>
                  <a:lnTo>
                    <a:pt x="8232507" y="8927673"/>
                  </a:lnTo>
                  <a:lnTo>
                    <a:pt x="8254549" y="8884849"/>
                  </a:lnTo>
                  <a:lnTo>
                    <a:pt x="8276346" y="8841822"/>
                  </a:lnTo>
                  <a:lnTo>
                    <a:pt x="8297898" y="8798596"/>
                  </a:lnTo>
                  <a:lnTo>
                    <a:pt x="8319204" y="8755170"/>
                  </a:lnTo>
                  <a:lnTo>
                    <a:pt x="8340263" y="8711547"/>
                  </a:lnTo>
                  <a:lnTo>
                    <a:pt x="8361072" y="8667728"/>
                  </a:lnTo>
                  <a:lnTo>
                    <a:pt x="8381633" y="8623714"/>
                  </a:lnTo>
                  <a:lnTo>
                    <a:pt x="8401942" y="8579507"/>
                  </a:lnTo>
                  <a:lnTo>
                    <a:pt x="8421998" y="8535109"/>
                  </a:lnTo>
                  <a:lnTo>
                    <a:pt x="8441802" y="8490520"/>
                  </a:lnTo>
                  <a:lnTo>
                    <a:pt x="8461351" y="8445741"/>
                  </a:lnTo>
                  <a:lnTo>
                    <a:pt x="8480645" y="8400776"/>
                  </a:lnTo>
                  <a:lnTo>
                    <a:pt x="8499681" y="8355624"/>
                  </a:lnTo>
                  <a:lnTo>
                    <a:pt x="8518460" y="8310288"/>
                  </a:lnTo>
                  <a:lnTo>
                    <a:pt x="8536979" y="8264768"/>
                  </a:lnTo>
                  <a:lnTo>
                    <a:pt x="8555238" y="8219066"/>
                  </a:lnTo>
                  <a:lnTo>
                    <a:pt x="8573236" y="8173184"/>
                  </a:lnTo>
                  <a:lnTo>
                    <a:pt x="8590971" y="8127123"/>
                  </a:lnTo>
                  <a:lnTo>
                    <a:pt x="8608442" y="8080884"/>
                  </a:lnTo>
                  <a:lnTo>
                    <a:pt x="8625648" y="8034469"/>
                  </a:lnTo>
                  <a:lnTo>
                    <a:pt x="8642587" y="7987879"/>
                  </a:lnTo>
                  <a:lnTo>
                    <a:pt x="8659260" y="7941115"/>
                  </a:lnTo>
                  <a:lnTo>
                    <a:pt x="8675664" y="7894180"/>
                  </a:lnTo>
                  <a:lnTo>
                    <a:pt x="8691798" y="7847074"/>
                  </a:lnTo>
                  <a:lnTo>
                    <a:pt x="8707661" y="7799799"/>
                  </a:lnTo>
                  <a:lnTo>
                    <a:pt x="8723253" y="7752356"/>
                  </a:lnTo>
                  <a:lnTo>
                    <a:pt x="8738571" y="7704747"/>
                  </a:lnTo>
                  <a:lnTo>
                    <a:pt x="8753615" y="7656973"/>
                  </a:lnTo>
                  <a:lnTo>
                    <a:pt x="8768383" y="7609036"/>
                  </a:lnTo>
                  <a:lnTo>
                    <a:pt x="8782874" y="7560936"/>
                  </a:lnTo>
                  <a:lnTo>
                    <a:pt x="8797088" y="7512676"/>
                  </a:lnTo>
                  <a:lnTo>
                    <a:pt x="8811022" y="7464256"/>
                  </a:lnTo>
                  <a:lnTo>
                    <a:pt x="8824677" y="7415679"/>
                  </a:lnTo>
                  <a:lnTo>
                    <a:pt x="8838049" y="7366945"/>
                  </a:lnTo>
                  <a:lnTo>
                    <a:pt x="8851140" y="7318056"/>
                  </a:lnTo>
                  <a:lnTo>
                    <a:pt x="8863946" y="7269014"/>
                  </a:lnTo>
                  <a:lnTo>
                    <a:pt x="8876468" y="7219819"/>
                  </a:lnTo>
                  <a:lnTo>
                    <a:pt x="8888704" y="7170474"/>
                  </a:lnTo>
                  <a:lnTo>
                    <a:pt x="8900652" y="7120979"/>
                  </a:lnTo>
                  <a:lnTo>
                    <a:pt x="8912312" y="7071337"/>
                  </a:lnTo>
                  <a:lnTo>
                    <a:pt x="8923682" y="7021547"/>
                  </a:lnTo>
                  <a:lnTo>
                    <a:pt x="8934762" y="6971613"/>
                  </a:lnTo>
                  <a:lnTo>
                    <a:pt x="8945550" y="6921535"/>
                  </a:lnTo>
                  <a:lnTo>
                    <a:pt x="8956044" y="6871315"/>
                  </a:lnTo>
                  <a:lnTo>
                    <a:pt x="8966245" y="6820954"/>
                  </a:lnTo>
                  <a:lnTo>
                    <a:pt x="8976149" y="6770454"/>
                  </a:lnTo>
                  <a:lnTo>
                    <a:pt x="8985758" y="6719815"/>
                  </a:lnTo>
                  <a:lnTo>
                    <a:pt x="8995068" y="6669040"/>
                  </a:lnTo>
                  <a:lnTo>
                    <a:pt x="9004080" y="6618130"/>
                  </a:lnTo>
                  <a:lnTo>
                    <a:pt x="9012791" y="6567086"/>
                  </a:lnTo>
                  <a:lnTo>
                    <a:pt x="9021201" y="6515909"/>
                  </a:lnTo>
                  <a:lnTo>
                    <a:pt x="9029309" y="6464602"/>
                  </a:lnTo>
                  <a:lnTo>
                    <a:pt x="9037113" y="6413165"/>
                  </a:lnTo>
                  <a:lnTo>
                    <a:pt x="9044613" y="6361600"/>
                  </a:lnTo>
                  <a:lnTo>
                    <a:pt x="9051806" y="6309908"/>
                  </a:lnTo>
                  <a:lnTo>
                    <a:pt x="9058692" y="6258091"/>
                  </a:lnTo>
                  <a:lnTo>
                    <a:pt x="9065270" y="6206150"/>
                  </a:lnTo>
                  <a:lnTo>
                    <a:pt x="9071538" y="6154087"/>
                  </a:lnTo>
                  <a:lnTo>
                    <a:pt x="9077496" y="6101903"/>
                  </a:lnTo>
                  <a:lnTo>
                    <a:pt x="9083142" y="6049599"/>
                  </a:lnTo>
                  <a:lnTo>
                    <a:pt x="9088475" y="5997177"/>
                  </a:lnTo>
                  <a:lnTo>
                    <a:pt x="9093494" y="5944638"/>
                  </a:lnTo>
                  <a:lnTo>
                    <a:pt x="9098198" y="5891983"/>
                  </a:lnTo>
                  <a:lnTo>
                    <a:pt x="9102585" y="5839215"/>
                  </a:lnTo>
                  <a:lnTo>
                    <a:pt x="9106654" y="5786334"/>
                  </a:lnTo>
                  <a:lnTo>
                    <a:pt x="9110405" y="5733342"/>
                  </a:lnTo>
                  <a:lnTo>
                    <a:pt x="9113835" y="5680240"/>
                  </a:lnTo>
                  <a:lnTo>
                    <a:pt x="9116945" y="5627030"/>
                  </a:lnTo>
                  <a:lnTo>
                    <a:pt x="9119732" y="5573713"/>
                  </a:lnTo>
                  <a:lnTo>
                    <a:pt x="9122195" y="5520291"/>
                  </a:lnTo>
                  <a:lnTo>
                    <a:pt x="9124334" y="5466764"/>
                  </a:lnTo>
                  <a:lnTo>
                    <a:pt x="9126147" y="5413135"/>
                  </a:lnTo>
                  <a:lnTo>
                    <a:pt x="9127633" y="5359405"/>
                  </a:lnTo>
                  <a:lnTo>
                    <a:pt x="9128791" y="5305575"/>
                  </a:lnTo>
                  <a:lnTo>
                    <a:pt x="9129619" y="5251646"/>
                  </a:lnTo>
                  <a:lnTo>
                    <a:pt x="9130117" y="5197621"/>
                  </a:lnTo>
                  <a:lnTo>
                    <a:pt x="9130284" y="5143500"/>
                  </a:lnTo>
                  <a:lnTo>
                    <a:pt x="9130117" y="5089378"/>
                  </a:lnTo>
                  <a:lnTo>
                    <a:pt x="9129619" y="5035353"/>
                  </a:lnTo>
                  <a:lnTo>
                    <a:pt x="9128791" y="4981424"/>
                  </a:lnTo>
                  <a:lnTo>
                    <a:pt x="9127633" y="4927594"/>
                  </a:lnTo>
                  <a:lnTo>
                    <a:pt x="9126147" y="4873864"/>
                  </a:lnTo>
                  <a:lnTo>
                    <a:pt x="9124334" y="4820235"/>
                  </a:lnTo>
                  <a:lnTo>
                    <a:pt x="9122195" y="4766708"/>
                  </a:lnTo>
                  <a:lnTo>
                    <a:pt x="9119732" y="4713286"/>
                  </a:lnTo>
                  <a:lnTo>
                    <a:pt x="9116945" y="4659969"/>
                  </a:lnTo>
                  <a:lnTo>
                    <a:pt x="9113835" y="4606759"/>
                  </a:lnTo>
                  <a:lnTo>
                    <a:pt x="9110405" y="4553657"/>
                  </a:lnTo>
                  <a:lnTo>
                    <a:pt x="9106654" y="4500665"/>
                  </a:lnTo>
                  <a:lnTo>
                    <a:pt x="9102585" y="4447784"/>
                  </a:lnTo>
                  <a:lnTo>
                    <a:pt x="9098198" y="4395016"/>
                  </a:lnTo>
                  <a:lnTo>
                    <a:pt x="9093494" y="4342361"/>
                  </a:lnTo>
                  <a:lnTo>
                    <a:pt x="9088475" y="4289822"/>
                  </a:lnTo>
                  <a:lnTo>
                    <a:pt x="9083142" y="4237400"/>
                  </a:lnTo>
                  <a:lnTo>
                    <a:pt x="9077496" y="4185096"/>
                  </a:lnTo>
                  <a:lnTo>
                    <a:pt x="9071538" y="4132912"/>
                  </a:lnTo>
                  <a:lnTo>
                    <a:pt x="9065270" y="4080848"/>
                  </a:lnTo>
                  <a:lnTo>
                    <a:pt x="9058692" y="4028907"/>
                  </a:lnTo>
                  <a:lnTo>
                    <a:pt x="9051806" y="3977090"/>
                  </a:lnTo>
                  <a:lnTo>
                    <a:pt x="9044613" y="3925399"/>
                  </a:lnTo>
                  <a:lnTo>
                    <a:pt x="9037113" y="3873834"/>
                  </a:lnTo>
                  <a:lnTo>
                    <a:pt x="9029309" y="3822397"/>
                  </a:lnTo>
                  <a:lnTo>
                    <a:pt x="9021201" y="3771089"/>
                  </a:lnTo>
                  <a:lnTo>
                    <a:pt x="9012791" y="3719913"/>
                  </a:lnTo>
                  <a:lnTo>
                    <a:pt x="9004080" y="3668869"/>
                  </a:lnTo>
                  <a:lnTo>
                    <a:pt x="8995068" y="3617958"/>
                  </a:lnTo>
                  <a:lnTo>
                    <a:pt x="8985758" y="3567183"/>
                  </a:lnTo>
                  <a:lnTo>
                    <a:pt x="8976149" y="3516545"/>
                  </a:lnTo>
                  <a:lnTo>
                    <a:pt x="8966245" y="3466044"/>
                  </a:lnTo>
                  <a:lnTo>
                    <a:pt x="8956044" y="3415683"/>
                  </a:lnTo>
                  <a:lnTo>
                    <a:pt x="8945550" y="3365463"/>
                  </a:lnTo>
                  <a:lnTo>
                    <a:pt x="8934762" y="3315385"/>
                  </a:lnTo>
                  <a:lnTo>
                    <a:pt x="8923682" y="3265451"/>
                  </a:lnTo>
                  <a:lnTo>
                    <a:pt x="8912312" y="3215662"/>
                  </a:lnTo>
                  <a:lnTo>
                    <a:pt x="8900652" y="3166019"/>
                  </a:lnTo>
                  <a:lnTo>
                    <a:pt x="8888704" y="3116524"/>
                  </a:lnTo>
                  <a:lnTo>
                    <a:pt x="8876468" y="3067179"/>
                  </a:lnTo>
                  <a:lnTo>
                    <a:pt x="8863946" y="3017984"/>
                  </a:lnTo>
                  <a:lnTo>
                    <a:pt x="8851140" y="2968942"/>
                  </a:lnTo>
                  <a:lnTo>
                    <a:pt x="8838049" y="2920053"/>
                  </a:lnTo>
                  <a:lnTo>
                    <a:pt x="8824677" y="2871319"/>
                  </a:lnTo>
                  <a:lnTo>
                    <a:pt x="8811022" y="2822741"/>
                  </a:lnTo>
                  <a:lnTo>
                    <a:pt x="8797088" y="2774322"/>
                  </a:lnTo>
                  <a:lnTo>
                    <a:pt x="8782874" y="2726061"/>
                  </a:lnTo>
                  <a:lnTo>
                    <a:pt x="8768383" y="2677962"/>
                  </a:lnTo>
                  <a:lnTo>
                    <a:pt x="8753615" y="2630024"/>
                  </a:lnTo>
                  <a:lnTo>
                    <a:pt x="8738571" y="2582250"/>
                  </a:lnTo>
                  <a:lnTo>
                    <a:pt x="8723253" y="2534641"/>
                  </a:lnTo>
                  <a:lnTo>
                    <a:pt x="8707661" y="2487198"/>
                  </a:lnTo>
                  <a:lnTo>
                    <a:pt x="8691798" y="2439923"/>
                  </a:lnTo>
                  <a:lnTo>
                    <a:pt x="8675664" y="2392817"/>
                  </a:lnTo>
                  <a:lnTo>
                    <a:pt x="8659260" y="2345881"/>
                  </a:lnTo>
                  <a:lnTo>
                    <a:pt x="8642587" y="2299118"/>
                  </a:lnTo>
                  <a:lnTo>
                    <a:pt x="8625648" y="2252527"/>
                  </a:lnTo>
                  <a:lnTo>
                    <a:pt x="8608442" y="2206112"/>
                  </a:lnTo>
                  <a:lnTo>
                    <a:pt x="8590971" y="2159873"/>
                  </a:lnTo>
                  <a:lnTo>
                    <a:pt x="8573236" y="2113812"/>
                  </a:lnTo>
                  <a:lnTo>
                    <a:pt x="8555238" y="2067929"/>
                  </a:lnTo>
                  <a:lnTo>
                    <a:pt x="8536979" y="2022228"/>
                  </a:lnTo>
                  <a:lnTo>
                    <a:pt x="8518460" y="1976708"/>
                  </a:lnTo>
                  <a:lnTo>
                    <a:pt x="8499681" y="1931371"/>
                  </a:lnTo>
                  <a:lnTo>
                    <a:pt x="8480645" y="1886219"/>
                  </a:lnTo>
                  <a:lnTo>
                    <a:pt x="8461351" y="1841253"/>
                  </a:lnTo>
                  <a:lnTo>
                    <a:pt x="8441802" y="1796475"/>
                  </a:lnTo>
                  <a:lnTo>
                    <a:pt x="8421998" y="1751885"/>
                  </a:lnTo>
                  <a:lnTo>
                    <a:pt x="8401942" y="1707487"/>
                  </a:lnTo>
                  <a:lnTo>
                    <a:pt x="8381633" y="1663279"/>
                  </a:lnTo>
                  <a:lnTo>
                    <a:pt x="8361072" y="1619265"/>
                  </a:lnTo>
                  <a:lnTo>
                    <a:pt x="8340263" y="1575446"/>
                  </a:lnTo>
                  <a:lnTo>
                    <a:pt x="8319204" y="1531823"/>
                  </a:lnTo>
                  <a:lnTo>
                    <a:pt x="8297898" y="1488397"/>
                  </a:lnTo>
                  <a:lnTo>
                    <a:pt x="8276346" y="1445170"/>
                  </a:lnTo>
                  <a:lnTo>
                    <a:pt x="8254549" y="1402143"/>
                  </a:lnTo>
                  <a:lnTo>
                    <a:pt x="8232507" y="1359318"/>
                  </a:lnTo>
                  <a:lnTo>
                    <a:pt x="8210223" y="1316697"/>
                  </a:lnTo>
                  <a:lnTo>
                    <a:pt x="8187697" y="1274279"/>
                  </a:lnTo>
                  <a:lnTo>
                    <a:pt x="8164931" y="1232068"/>
                  </a:lnTo>
                  <a:lnTo>
                    <a:pt x="8141925" y="1190064"/>
                  </a:lnTo>
                  <a:lnTo>
                    <a:pt x="8118682" y="1148269"/>
                  </a:lnTo>
                  <a:lnTo>
                    <a:pt x="8095201" y="1106684"/>
                  </a:lnTo>
                  <a:lnTo>
                    <a:pt x="8071485" y="1065310"/>
                  </a:lnTo>
                  <a:lnTo>
                    <a:pt x="8047534" y="1024150"/>
                  </a:lnTo>
                  <a:lnTo>
                    <a:pt x="8023349" y="983204"/>
                  </a:lnTo>
                  <a:lnTo>
                    <a:pt x="7998933" y="942474"/>
                  </a:lnTo>
                  <a:lnTo>
                    <a:pt x="7974285" y="901961"/>
                  </a:lnTo>
                  <a:lnTo>
                    <a:pt x="7949407" y="861667"/>
                  </a:lnTo>
                  <a:lnTo>
                    <a:pt x="7924301" y="821593"/>
                  </a:lnTo>
                  <a:lnTo>
                    <a:pt x="7898967" y="781740"/>
                  </a:lnTo>
                  <a:lnTo>
                    <a:pt x="7873406" y="742110"/>
                  </a:lnTo>
                  <a:lnTo>
                    <a:pt x="7847620" y="702705"/>
                  </a:lnTo>
                  <a:lnTo>
                    <a:pt x="7821611" y="663526"/>
                  </a:lnTo>
                  <a:lnTo>
                    <a:pt x="7795378" y="624573"/>
                  </a:lnTo>
                  <a:lnTo>
                    <a:pt x="7768924" y="585849"/>
                  </a:lnTo>
                  <a:lnTo>
                    <a:pt x="7742248" y="547356"/>
                  </a:lnTo>
                  <a:lnTo>
                    <a:pt x="7715354" y="509093"/>
                  </a:lnTo>
                  <a:lnTo>
                    <a:pt x="7688241" y="471064"/>
                  </a:lnTo>
                  <a:lnTo>
                    <a:pt x="7660912" y="433268"/>
                  </a:lnTo>
                  <a:lnTo>
                    <a:pt x="7633366" y="395709"/>
                  </a:lnTo>
                  <a:lnTo>
                    <a:pt x="7605606" y="358386"/>
                  </a:lnTo>
                  <a:lnTo>
                    <a:pt x="7577632" y="321302"/>
                  </a:lnTo>
                  <a:lnTo>
                    <a:pt x="7549446" y="284458"/>
                  </a:lnTo>
                  <a:lnTo>
                    <a:pt x="7521048" y="247855"/>
                  </a:lnTo>
                  <a:lnTo>
                    <a:pt x="7492441" y="211495"/>
                  </a:lnTo>
                  <a:lnTo>
                    <a:pt x="7463624" y="175379"/>
                  </a:lnTo>
                  <a:lnTo>
                    <a:pt x="7434600" y="139509"/>
                  </a:lnTo>
                  <a:lnTo>
                    <a:pt x="7405370" y="103885"/>
                  </a:lnTo>
                  <a:lnTo>
                    <a:pt x="7311008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9" name="object 9"/>
            <p:cNvSpPr/>
            <p:nvPr/>
          </p:nvSpPr>
          <p:spPr>
            <a:xfrm>
              <a:off x="0" y="1728216"/>
              <a:ext cx="192405" cy="981710"/>
            </a:xfrm>
            <a:custGeom>
              <a:avLst/>
              <a:gdLst/>
              <a:ahLst/>
              <a:cxnLst/>
              <a:rect l="l" t="t" r="r" b="b"/>
              <a:pathLst>
                <a:path w="192405" h="981710">
                  <a:moveTo>
                    <a:pt x="192024" y="0"/>
                  </a:moveTo>
                  <a:lnTo>
                    <a:pt x="0" y="0"/>
                  </a:lnTo>
                  <a:lnTo>
                    <a:pt x="0" y="981455"/>
                  </a:lnTo>
                  <a:lnTo>
                    <a:pt x="192024" y="981455"/>
                  </a:lnTo>
                  <a:lnTo>
                    <a:pt x="192024" y="0"/>
                  </a:lnTo>
                  <a:close/>
                </a:path>
              </a:pathLst>
            </a:custGeom>
            <a:solidFill>
              <a:srgbClr val="C0504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673608" y="3291840"/>
              <a:ext cx="7338059" cy="27940"/>
            </a:xfrm>
            <a:custGeom>
              <a:avLst/>
              <a:gdLst/>
              <a:ahLst/>
              <a:cxnLst/>
              <a:rect l="l" t="t" r="r" b="b"/>
              <a:pathLst>
                <a:path w="7338059" h="27939">
                  <a:moveTo>
                    <a:pt x="7338059" y="0"/>
                  </a:moveTo>
                  <a:lnTo>
                    <a:pt x="0" y="0"/>
                  </a:lnTo>
                  <a:lnTo>
                    <a:pt x="0" y="27431"/>
                  </a:lnTo>
                  <a:lnTo>
                    <a:pt x="7338059" y="27431"/>
                  </a:lnTo>
                  <a:lnTo>
                    <a:pt x="7338059" y="0"/>
                  </a:lnTo>
                  <a:close/>
                </a:path>
              </a:pathLst>
            </a:custGeom>
            <a:solidFill>
              <a:srgbClr val="D4D4D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9" name="Image 18">
            <a:extLst>
              <a:ext uri="{FF2B5EF4-FFF2-40B4-BE49-F238E27FC236}">
                <a16:creationId xmlns:a16="http://schemas.microsoft.com/office/drawing/2014/main" id="{1838F9E6-0D9B-2EB6-A872-380ED8B8B3D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006961" y="0"/>
            <a:ext cx="9246298" cy="5372100"/>
          </a:xfrm>
          <a:prstGeom prst="rect">
            <a:avLst/>
          </a:prstGeom>
        </p:spPr>
      </p:pic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5FF9E46-25C7-870C-1039-A049748C702C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331070428"/>
              </p:ext>
            </p:extLst>
          </p:nvPr>
        </p:nvGraphicFramePr>
        <p:xfrm>
          <a:off x="946084" y="739268"/>
          <a:ext cx="7999295" cy="897623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999295">
                  <a:extLst>
                    <a:ext uri="{9D8B030D-6E8A-4147-A177-3AD203B41FA5}">
                      <a16:colId xmlns:a16="http://schemas.microsoft.com/office/drawing/2014/main" val="33726599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239395" marR="407670">
                        <a:lnSpc>
                          <a:spcPct val="105000"/>
                        </a:lnSpc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r>
                        <a:rPr lang="fr-FR" sz="3200" b="1" spc="-65" dirty="0">
                          <a:solidFill>
                            <a:srgbClr val="205868"/>
                          </a:solidFill>
                          <a:latin typeface="+mn-lt"/>
                          <a:cs typeface="Trebuchet MS"/>
                        </a:rPr>
                        <a:t>REQUESTED DOCUMENTS (1/2) </a:t>
                      </a:r>
                    </a:p>
                    <a:p>
                      <a:pPr marL="239395" marR="407670">
                        <a:lnSpc>
                          <a:spcPct val="105000"/>
                        </a:lnSpc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endParaRPr lang="fr-FR" sz="2000" b="1" spc="-65" dirty="0">
                        <a:solidFill>
                          <a:srgbClr val="205868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39395" marR="407670">
                        <a:lnSpc>
                          <a:spcPct val="105000"/>
                        </a:lnSpc>
                        <a:spcBef>
                          <a:spcPts val="815"/>
                        </a:spcBef>
                        <a:spcAft>
                          <a:spcPts val="0"/>
                        </a:spcAft>
                      </a:pPr>
                      <a:r>
                        <a:rPr lang="en-US" sz="2400" b="1" spc="-14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+mn-cs"/>
                        </a:rPr>
                        <a:t>Application dossier for </a:t>
                      </a:r>
                      <a:r>
                        <a:rPr lang="en-US" sz="2400" b="1" spc="-140" dirty="0" err="1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+mn-cs"/>
                        </a:rPr>
                        <a:t>EnvIM</a:t>
                      </a:r>
                      <a:r>
                        <a:rPr lang="en-US" sz="2400" b="1" spc="-140" dirty="0">
                          <a:solidFill>
                            <a:srgbClr val="105A9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spc="-90" dirty="0">
                          <a:solidFill>
                            <a:srgbClr val="205868"/>
                          </a:solidFill>
                          <a:cs typeface="Arial"/>
                        </a:rPr>
                        <a:t>: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Please add your name on each document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for better traceability,  pdf format is preferred, all digital documents sent via email,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Example : 1_ROQUET_Application form 2025-2026</a:t>
                      </a:r>
                    </a:p>
                    <a:p>
                      <a:pPr marL="12700" marR="1003935">
                        <a:lnSpc>
                          <a:spcPts val="1939"/>
                        </a:lnSpc>
                        <a:spcBef>
                          <a:spcPts val="345"/>
                        </a:spcBef>
                      </a:pPr>
                      <a:endParaRPr lang="en-US" sz="2000" dirty="0">
                        <a:cs typeface="Arial"/>
                      </a:endParaRPr>
                    </a:p>
                    <a:p>
                      <a:pPr>
                        <a:spcBef>
                          <a:spcPts val="25"/>
                        </a:spcBef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1_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name_APPLICATION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FORM 2024-2025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completed and signed,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with a passport size photo included first page on the form, if you can't include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the photo, join it to the file.</a:t>
                      </a:r>
                    </a:p>
                    <a:p>
                      <a:pPr>
                        <a:spcBef>
                          <a:spcPts val="25"/>
                        </a:spcBef>
                      </a:pPr>
                      <a:endParaRPr lang="en-US" sz="2000" b="1" spc="-90" dirty="0">
                        <a:solidFill>
                          <a:srgbClr val="205868"/>
                        </a:solidFill>
                        <a:effectLst/>
                        <a:ea typeface="Arial Narrow" panose="020B0606020202030204" pitchFamily="34" charset="0"/>
                        <a:cs typeface="Arial"/>
                      </a:endParaRPr>
                    </a:p>
                    <a:p>
                      <a:pPr>
                        <a:spcBef>
                          <a:spcPts val="25"/>
                        </a:spcBef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2_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</a:t>
                      </a:r>
                      <a:r>
                        <a:rPr lang="en-US" sz="2000" spc="-90" dirty="0" err="1">
                          <a:solidFill>
                            <a:srgbClr val="205868"/>
                          </a:solidFill>
                          <a:cs typeface="Arial"/>
                        </a:rPr>
                        <a:t>_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ANSWERS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TO THE MOTIVATION QUESTIONS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, (5 pages maximum)</a:t>
                      </a:r>
                    </a:p>
                    <a:p>
                      <a:pPr>
                        <a:spcBef>
                          <a:spcPts val="25"/>
                        </a:spcBef>
                      </a:pPr>
                      <a:endParaRPr lang="en-US" sz="2000" b="1" spc="-90" dirty="0">
                        <a:solidFill>
                          <a:srgbClr val="205868"/>
                        </a:solidFill>
                        <a:effectLst/>
                        <a:ea typeface="Arial Narrow" panose="020B0606020202030204" pitchFamily="34" charset="0"/>
                        <a:cs typeface="Arial"/>
                      </a:endParaRPr>
                    </a:p>
                    <a:p>
                      <a:pPr>
                        <a:spcBef>
                          <a:spcPts val="25"/>
                        </a:spcBef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3_ 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name_RESUME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2 pages max. </a:t>
                      </a:r>
                    </a:p>
                    <a:p>
                      <a:pPr>
                        <a:spcBef>
                          <a:spcPts val="25"/>
                        </a:spcBef>
                      </a:pPr>
                      <a:endParaRPr lang="en-US" sz="2000" dirty="0">
                        <a:cs typeface="Arial"/>
                      </a:endParaRPr>
                    </a:p>
                    <a:p>
                      <a:pPr marL="12700">
                        <a:lnSpc>
                          <a:spcPts val="2055"/>
                        </a:lnSpc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4_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</a:t>
                      </a:r>
                      <a:r>
                        <a:rPr lang="en-US" sz="2000" spc="-90" dirty="0" err="1">
                          <a:solidFill>
                            <a:srgbClr val="205868"/>
                          </a:solidFill>
                          <a:cs typeface="Arial"/>
                        </a:rPr>
                        <a:t>_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ACADEMIC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TRANSCRIPTS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: certified copies of your grade transcripts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(Master / Bachelor or equivalent) </a:t>
                      </a:r>
                    </a:p>
                    <a:p>
                      <a:pPr marL="12700">
                        <a:lnSpc>
                          <a:spcPts val="2055"/>
                        </a:lnSpc>
                      </a:pPr>
                      <a:endParaRPr lang="en-US" sz="2000" b="1" spc="-90" dirty="0">
                        <a:solidFill>
                          <a:srgbClr val="205868"/>
                        </a:solidFill>
                        <a:effectLst/>
                        <a:ea typeface="Arial Narrow" panose="020B0606020202030204" pitchFamily="34" charset="0"/>
                        <a:cs typeface="Arial"/>
                      </a:endParaRPr>
                    </a:p>
                    <a:p>
                      <a:pPr marL="12700">
                        <a:lnSpc>
                          <a:spcPts val="2055"/>
                        </a:lnSpc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5_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name_DIPLOMA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a Master degree certificate,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(or equivalent degree), or a “provisional degree certificate (in </a:t>
                      </a:r>
                      <a:r>
                        <a:rPr lang="en-US" sz="2000" spc="-90" dirty="0" err="1">
                          <a:solidFill>
                            <a:srgbClr val="205868"/>
                          </a:solidFill>
                          <a:cs typeface="Arial"/>
                        </a:rPr>
                        <a:t>english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)”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a copy of a Bachelor  Degree certificate (or equivalent degree)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endParaRPr lang="en-US" sz="2000" spc="-90" dirty="0">
                        <a:solidFill>
                          <a:srgbClr val="205868"/>
                        </a:solidFill>
                        <a:cs typeface="Arial"/>
                      </a:endParaRPr>
                    </a:p>
                    <a:p>
                      <a:pPr marL="12700">
                        <a:lnSpc>
                          <a:spcPts val="2055"/>
                        </a:lnSpc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6_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your </a:t>
                      </a:r>
                      <a:r>
                        <a:rPr lang="en-US" sz="2000" b="1" spc="-90" dirty="0" err="1">
                          <a:solidFill>
                            <a:srgbClr val="205868"/>
                          </a:solidFill>
                          <a:cs typeface="Arial"/>
                        </a:rPr>
                        <a:t>name_TOEFL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 OR TOEIC RESULTS </a:t>
                      </a: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English language ability :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a copy of TOEIC/TOEFL score or any other equivalent test – except native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English speaker - or if you have a degree in an University where English </a:t>
                      </a:r>
                      <a:b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is the language of instruction</a:t>
                      </a:r>
                    </a:p>
                    <a:p>
                      <a:pPr marL="12700">
                        <a:lnSpc>
                          <a:spcPts val="2055"/>
                        </a:lnSpc>
                      </a:pPr>
                      <a:endParaRPr lang="en-US" sz="2000" b="1" spc="-90" dirty="0">
                        <a:solidFill>
                          <a:srgbClr val="205868"/>
                        </a:solidFill>
                        <a:effectLst/>
                        <a:ea typeface="Arial Narrow" panose="020B0606020202030204" pitchFamily="34" charset="0"/>
                        <a:cs typeface="Arial"/>
                      </a:endParaRPr>
                    </a:p>
                    <a:p>
                      <a:pPr marL="12700">
                        <a:lnSpc>
                          <a:spcPts val="2055"/>
                        </a:lnSpc>
                      </a:pPr>
                      <a:r>
                        <a:rPr lang="en-US" sz="2000" spc="-90" dirty="0">
                          <a:solidFill>
                            <a:srgbClr val="205868"/>
                          </a:solidFill>
                          <a:cs typeface="Arial"/>
                        </a:rPr>
                        <a:t>7_</a:t>
                      </a:r>
                      <a:r>
                        <a:rPr lang="en-US" sz="2000" b="1" spc="-90" dirty="0">
                          <a:solidFill>
                            <a:srgbClr val="205868"/>
                          </a:solidFill>
                          <a:cs typeface="Arial"/>
                        </a:rPr>
                        <a:t>NATIONAL IDENTITY CARD or passport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56596099"/>
                  </a:ext>
                </a:extLst>
              </a:tr>
            </a:tbl>
          </a:graphicData>
        </a:graphic>
      </p:graphicFrame>
      <p:sp>
        <p:nvSpPr>
          <p:cNvPr id="4" name="object 11">
            <a:extLst>
              <a:ext uri="{FF2B5EF4-FFF2-40B4-BE49-F238E27FC236}">
                <a16:creationId xmlns:a16="http://schemas.microsoft.com/office/drawing/2014/main" id="{262C47BC-9D70-B131-CFFC-CB7A8CD7E04C}"/>
              </a:ext>
            </a:extLst>
          </p:cNvPr>
          <p:cNvSpPr txBox="1">
            <a:spLocks/>
          </p:cNvSpPr>
          <p:nvPr/>
        </p:nvSpPr>
        <p:spPr>
          <a:xfrm>
            <a:off x="2122109" y="1269857"/>
            <a:ext cx="5311784" cy="44473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800" b="0" i="0">
                <a:solidFill>
                  <a:srgbClr val="295677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b="1" kern="0" spc="-65" dirty="0">
              <a:solidFill>
                <a:srgbClr val="205868"/>
              </a:solidFill>
              <a:latin typeface="+mn-lt"/>
              <a:cs typeface="Trebuchet MS"/>
            </a:endParaRPr>
          </a:p>
          <a:p>
            <a:pPr marL="12700" marR="5080" indent="177800" algn="l">
              <a:lnSpc>
                <a:spcPct val="110800"/>
              </a:lnSpc>
              <a:spcBef>
                <a:spcPts val="100"/>
              </a:spcBef>
            </a:pPr>
            <a:endParaRPr lang="fr-FR" sz="3200" kern="0" dirty="0">
              <a:latin typeface="+mn-lt"/>
              <a:cs typeface="Trebuchet M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5456" y="1938273"/>
            <a:ext cx="8746743" cy="322909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R="5080" lvl="0">
              <a:lnSpc>
                <a:spcPts val="1920"/>
              </a:lnSpc>
              <a:spcBef>
                <a:spcPts val="755"/>
              </a:spcBef>
              <a:spcAft>
                <a:spcPts val="0"/>
              </a:spcAft>
              <a:buSzPts val="1200"/>
              <a:tabLst>
                <a:tab pos="671195" algn="l"/>
              </a:tabLst>
            </a:pPr>
            <a:endParaRPr sz="2000" dirty="0">
              <a:cs typeface="Arial"/>
            </a:endParaRPr>
          </a:p>
        </p:txBody>
      </p:sp>
      <p:sp>
        <p:nvSpPr>
          <p:cNvPr id="4" name="object 4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5630143" y="2046732"/>
            <a:ext cx="1422400" cy="1384300"/>
          </a:xfrm>
          <a:custGeom>
            <a:avLst/>
            <a:gdLst/>
            <a:ahLst/>
            <a:cxnLst/>
            <a:rect l="l" t="t" r="r" b="b"/>
            <a:pathLst>
              <a:path w="1422400" h="1384300">
                <a:moveTo>
                  <a:pt x="710946" y="0"/>
                </a:moveTo>
                <a:lnTo>
                  <a:pt x="662265" y="1596"/>
                </a:lnTo>
                <a:lnTo>
                  <a:pt x="614466" y="6315"/>
                </a:lnTo>
                <a:lnTo>
                  <a:pt x="567654" y="14056"/>
                </a:lnTo>
                <a:lnTo>
                  <a:pt x="521934" y="24713"/>
                </a:lnTo>
                <a:lnTo>
                  <a:pt x="477413" y="38186"/>
                </a:lnTo>
                <a:lnTo>
                  <a:pt x="434197" y="54369"/>
                </a:lnTo>
                <a:lnTo>
                  <a:pt x="392390" y="73162"/>
                </a:lnTo>
                <a:lnTo>
                  <a:pt x="352100" y="94459"/>
                </a:lnTo>
                <a:lnTo>
                  <a:pt x="313432" y="118159"/>
                </a:lnTo>
                <a:lnTo>
                  <a:pt x="276491" y="144159"/>
                </a:lnTo>
                <a:lnTo>
                  <a:pt x="241384" y="172355"/>
                </a:lnTo>
                <a:lnTo>
                  <a:pt x="208216" y="202644"/>
                </a:lnTo>
                <a:lnTo>
                  <a:pt x="177094" y="234923"/>
                </a:lnTo>
                <a:lnTo>
                  <a:pt x="148122" y="269090"/>
                </a:lnTo>
                <a:lnTo>
                  <a:pt x="121408" y="305041"/>
                </a:lnTo>
                <a:lnTo>
                  <a:pt x="97056" y="342674"/>
                </a:lnTo>
                <a:lnTo>
                  <a:pt x="75172" y="381884"/>
                </a:lnTo>
                <a:lnTo>
                  <a:pt x="55864" y="422570"/>
                </a:lnTo>
                <a:lnTo>
                  <a:pt x="39235" y="464628"/>
                </a:lnTo>
                <a:lnTo>
                  <a:pt x="25392" y="507955"/>
                </a:lnTo>
                <a:lnTo>
                  <a:pt x="14442" y="552449"/>
                </a:lnTo>
                <a:lnTo>
                  <a:pt x="6489" y="598005"/>
                </a:lnTo>
                <a:lnTo>
                  <a:pt x="1639" y="644522"/>
                </a:lnTo>
                <a:lnTo>
                  <a:pt x="0" y="691896"/>
                </a:lnTo>
                <a:lnTo>
                  <a:pt x="1639" y="739269"/>
                </a:lnTo>
                <a:lnTo>
                  <a:pt x="6489" y="785786"/>
                </a:lnTo>
                <a:lnTo>
                  <a:pt x="14442" y="831342"/>
                </a:lnTo>
                <a:lnTo>
                  <a:pt x="25392" y="875836"/>
                </a:lnTo>
                <a:lnTo>
                  <a:pt x="39235" y="919163"/>
                </a:lnTo>
                <a:lnTo>
                  <a:pt x="55864" y="961221"/>
                </a:lnTo>
                <a:lnTo>
                  <a:pt x="75172" y="1001907"/>
                </a:lnTo>
                <a:lnTo>
                  <a:pt x="97056" y="1041117"/>
                </a:lnTo>
                <a:lnTo>
                  <a:pt x="121408" y="1078750"/>
                </a:lnTo>
                <a:lnTo>
                  <a:pt x="148122" y="1114701"/>
                </a:lnTo>
                <a:lnTo>
                  <a:pt x="177094" y="1148868"/>
                </a:lnTo>
                <a:lnTo>
                  <a:pt x="208216" y="1181147"/>
                </a:lnTo>
                <a:lnTo>
                  <a:pt x="241384" y="1211436"/>
                </a:lnTo>
                <a:lnTo>
                  <a:pt x="276491" y="1239632"/>
                </a:lnTo>
                <a:lnTo>
                  <a:pt x="313432" y="1265632"/>
                </a:lnTo>
                <a:lnTo>
                  <a:pt x="352100" y="1289332"/>
                </a:lnTo>
                <a:lnTo>
                  <a:pt x="392390" y="1310629"/>
                </a:lnTo>
                <a:lnTo>
                  <a:pt x="434197" y="1329422"/>
                </a:lnTo>
                <a:lnTo>
                  <a:pt x="477413" y="1345605"/>
                </a:lnTo>
                <a:lnTo>
                  <a:pt x="521934" y="1359078"/>
                </a:lnTo>
                <a:lnTo>
                  <a:pt x="567654" y="1369735"/>
                </a:lnTo>
                <a:lnTo>
                  <a:pt x="614466" y="1377476"/>
                </a:lnTo>
                <a:lnTo>
                  <a:pt x="662265" y="1382195"/>
                </a:lnTo>
                <a:lnTo>
                  <a:pt x="710946" y="1383792"/>
                </a:lnTo>
                <a:lnTo>
                  <a:pt x="759626" y="1382195"/>
                </a:lnTo>
                <a:lnTo>
                  <a:pt x="807425" y="1377476"/>
                </a:lnTo>
                <a:lnTo>
                  <a:pt x="854237" y="1369735"/>
                </a:lnTo>
                <a:lnTo>
                  <a:pt x="899957" y="1359078"/>
                </a:lnTo>
                <a:lnTo>
                  <a:pt x="944478" y="1345605"/>
                </a:lnTo>
                <a:lnTo>
                  <a:pt x="987694" y="1329422"/>
                </a:lnTo>
                <a:lnTo>
                  <a:pt x="1029501" y="1310629"/>
                </a:lnTo>
                <a:lnTo>
                  <a:pt x="1069791" y="1289332"/>
                </a:lnTo>
                <a:lnTo>
                  <a:pt x="1108459" y="1265632"/>
                </a:lnTo>
                <a:lnTo>
                  <a:pt x="1145400" y="1239632"/>
                </a:lnTo>
                <a:lnTo>
                  <a:pt x="1180507" y="1211436"/>
                </a:lnTo>
                <a:lnTo>
                  <a:pt x="1213675" y="1181147"/>
                </a:lnTo>
                <a:lnTo>
                  <a:pt x="1244797" y="1148868"/>
                </a:lnTo>
                <a:lnTo>
                  <a:pt x="1273769" y="1114701"/>
                </a:lnTo>
                <a:lnTo>
                  <a:pt x="1300483" y="1078750"/>
                </a:lnTo>
                <a:lnTo>
                  <a:pt x="1324835" y="1041117"/>
                </a:lnTo>
                <a:lnTo>
                  <a:pt x="1346719" y="1001907"/>
                </a:lnTo>
                <a:lnTo>
                  <a:pt x="1366027" y="961221"/>
                </a:lnTo>
                <a:lnTo>
                  <a:pt x="1382656" y="919163"/>
                </a:lnTo>
                <a:lnTo>
                  <a:pt x="1396499" y="875836"/>
                </a:lnTo>
                <a:lnTo>
                  <a:pt x="1407449" y="831342"/>
                </a:lnTo>
                <a:lnTo>
                  <a:pt x="1415402" y="785786"/>
                </a:lnTo>
                <a:lnTo>
                  <a:pt x="1420252" y="739269"/>
                </a:lnTo>
                <a:lnTo>
                  <a:pt x="1421892" y="691896"/>
                </a:lnTo>
                <a:lnTo>
                  <a:pt x="1420252" y="644522"/>
                </a:lnTo>
                <a:lnTo>
                  <a:pt x="1415402" y="598005"/>
                </a:lnTo>
                <a:lnTo>
                  <a:pt x="1407449" y="552449"/>
                </a:lnTo>
                <a:lnTo>
                  <a:pt x="1396499" y="507955"/>
                </a:lnTo>
                <a:lnTo>
                  <a:pt x="1382656" y="464628"/>
                </a:lnTo>
                <a:lnTo>
                  <a:pt x="1366027" y="422570"/>
                </a:lnTo>
                <a:lnTo>
                  <a:pt x="1346719" y="381884"/>
                </a:lnTo>
                <a:lnTo>
                  <a:pt x="1324835" y="342674"/>
                </a:lnTo>
                <a:lnTo>
                  <a:pt x="1300483" y="305041"/>
                </a:lnTo>
                <a:lnTo>
                  <a:pt x="1273769" y="269090"/>
                </a:lnTo>
                <a:lnTo>
                  <a:pt x="1244797" y="234923"/>
                </a:lnTo>
                <a:lnTo>
                  <a:pt x="1213675" y="202644"/>
                </a:lnTo>
                <a:lnTo>
                  <a:pt x="1180507" y="172355"/>
                </a:lnTo>
                <a:lnTo>
                  <a:pt x="1145400" y="144159"/>
                </a:lnTo>
                <a:lnTo>
                  <a:pt x="1108459" y="118159"/>
                </a:lnTo>
                <a:lnTo>
                  <a:pt x="1069791" y="94459"/>
                </a:lnTo>
                <a:lnTo>
                  <a:pt x="1029501" y="73162"/>
                </a:lnTo>
                <a:lnTo>
                  <a:pt x="987694" y="54369"/>
                </a:lnTo>
                <a:lnTo>
                  <a:pt x="944478" y="38186"/>
                </a:lnTo>
                <a:lnTo>
                  <a:pt x="899957" y="24713"/>
                </a:lnTo>
                <a:lnTo>
                  <a:pt x="854237" y="14056"/>
                </a:lnTo>
                <a:lnTo>
                  <a:pt x="807425" y="6315"/>
                </a:lnTo>
                <a:lnTo>
                  <a:pt x="759626" y="1596"/>
                </a:lnTo>
                <a:lnTo>
                  <a:pt x="71094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103486" y="2565272"/>
            <a:ext cx="2212340" cy="2362200"/>
          </a:xfrm>
          <a:custGeom>
            <a:avLst/>
            <a:gdLst/>
            <a:ahLst/>
            <a:cxnLst/>
            <a:rect l="l" t="t" r="r" b="b"/>
            <a:pathLst>
              <a:path w="2212340" h="2362200">
                <a:moveTo>
                  <a:pt x="0" y="0"/>
                </a:moveTo>
                <a:lnTo>
                  <a:pt x="9543" y="48437"/>
                </a:lnTo>
                <a:lnTo>
                  <a:pt x="19848" y="96595"/>
                </a:lnTo>
                <a:lnTo>
                  <a:pt x="30908" y="144467"/>
                </a:lnTo>
                <a:lnTo>
                  <a:pt x="42718" y="192046"/>
                </a:lnTo>
                <a:lnTo>
                  <a:pt x="55272" y="239325"/>
                </a:lnTo>
                <a:lnTo>
                  <a:pt x="68562" y="286299"/>
                </a:lnTo>
                <a:lnTo>
                  <a:pt x="82582" y="332959"/>
                </a:lnTo>
                <a:lnTo>
                  <a:pt x="97327" y="379300"/>
                </a:lnTo>
                <a:lnTo>
                  <a:pt x="112789" y="425314"/>
                </a:lnTo>
                <a:lnTo>
                  <a:pt x="128964" y="470996"/>
                </a:lnTo>
                <a:lnTo>
                  <a:pt x="145843" y="516338"/>
                </a:lnTo>
                <a:lnTo>
                  <a:pt x="163422" y="561333"/>
                </a:lnTo>
                <a:lnTo>
                  <a:pt x="181694" y="605975"/>
                </a:lnTo>
                <a:lnTo>
                  <a:pt x="200652" y="650258"/>
                </a:lnTo>
                <a:lnTo>
                  <a:pt x="220290" y="694174"/>
                </a:lnTo>
                <a:lnTo>
                  <a:pt x="240603" y="737716"/>
                </a:lnTo>
                <a:lnTo>
                  <a:pt x="261583" y="780879"/>
                </a:lnTo>
                <a:lnTo>
                  <a:pt x="283225" y="823655"/>
                </a:lnTo>
                <a:lnTo>
                  <a:pt x="305521" y="866038"/>
                </a:lnTo>
                <a:lnTo>
                  <a:pt x="328467" y="908021"/>
                </a:lnTo>
                <a:lnTo>
                  <a:pt x="352055" y="949597"/>
                </a:lnTo>
                <a:lnTo>
                  <a:pt x="376279" y="990760"/>
                </a:lnTo>
                <a:lnTo>
                  <a:pt x="401134" y="1031502"/>
                </a:lnTo>
                <a:lnTo>
                  <a:pt x="426612" y="1071818"/>
                </a:lnTo>
                <a:lnTo>
                  <a:pt x="452708" y="1111700"/>
                </a:lnTo>
                <a:lnTo>
                  <a:pt x="479415" y="1151141"/>
                </a:lnTo>
                <a:lnTo>
                  <a:pt x="506727" y="1190136"/>
                </a:lnTo>
                <a:lnTo>
                  <a:pt x="534637" y="1228678"/>
                </a:lnTo>
                <a:lnTo>
                  <a:pt x="563140" y="1266758"/>
                </a:lnTo>
                <a:lnTo>
                  <a:pt x="592229" y="1304372"/>
                </a:lnTo>
                <a:lnTo>
                  <a:pt x="621897" y="1341512"/>
                </a:lnTo>
                <a:lnTo>
                  <a:pt x="652139" y="1378172"/>
                </a:lnTo>
                <a:lnTo>
                  <a:pt x="682949" y="1414344"/>
                </a:lnTo>
                <a:lnTo>
                  <a:pt x="714319" y="1450023"/>
                </a:lnTo>
                <a:lnTo>
                  <a:pt x="746244" y="1485201"/>
                </a:lnTo>
                <a:lnTo>
                  <a:pt x="778717" y="1519872"/>
                </a:lnTo>
                <a:lnTo>
                  <a:pt x="811732" y="1554028"/>
                </a:lnTo>
                <a:lnTo>
                  <a:pt x="845284" y="1587664"/>
                </a:lnTo>
                <a:lnTo>
                  <a:pt x="879364" y="1620773"/>
                </a:lnTo>
                <a:lnTo>
                  <a:pt x="913968" y="1653348"/>
                </a:lnTo>
                <a:lnTo>
                  <a:pt x="949089" y="1685382"/>
                </a:lnTo>
                <a:lnTo>
                  <a:pt x="984721" y="1716868"/>
                </a:lnTo>
                <a:lnTo>
                  <a:pt x="1020857" y="1747800"/>
                </a:lnTo>
                <a:lnTo>
                  <a:pt x="1057491" y="1778171"/>
                </a:lnTo>
                <a:lnTo>
                  <a:pt x="1094617" y="1807975"/>
                </a:lnTo>
                <a:lnTo>
                  <a:pt x="1132229" y="1837204"/>
                </a:lnTo>
                <a:lnTo>
                  <a:pt x="1170320" y="1865853"/>
                </a:lnTo>
                <a:lnTo>
                  <a:pt x="1208884" y="1893914"/>
                </a:lnTo>
                <a:lnTo>
                  <a:pt x="1247914" y="1921380"/>
                </a:lnTo>
                <a:lnTo>
                  <a:pt x="1287405" y="1948245"/>
                </a:lnTo>
                <a:lnTo>
                  <a:pt x="1327351" y="1974503"/>
                </a:lnTo>
                <a:lnTo>
                  <a:pt x="1367744" y="2000146"/>
                </a:lnTo>
                <a:lnTo>
                  <a:pt x="1408578" y="2025167"/>
                </a:lnTo>
                <a:lnTo>
                  <a:pt x="1449849" y="2049561"/>
                </a:lnTo>
                <a:lnTo>
                  <a:pt x="1491548" y="2073320"/>
                </a:lnTo>
                <a:lnTo>
                  <a:pt x="1533670" y="2096438"/>
                </a:lnTo>
                <a:lnTo>
                  <a:pt x="1576208" y="2118908"/>
                </a:lnTo>
                <a:lnTo>
                  <a:pt x="1619156" y="2140723"/>
                </a:lnTo>
                <a:lnTo>
                  <a:pt x="1662509" y="2161877"/>
                </a:lnTo>
                <a:lnTo>
                  <a:pt x="1706259" y="2182363"/>
                </a:lnTo>
                <a:lnTo>
                  <a:pt x="1750401" y="2202173"/>
                </a:lnTo>
                <a:lnTo>
                  <a:pt x="1794927" y="2221303"/>
                </a:lnTo>
                <a:lnTo>
                  <a:pt x="1839832" y="2239744"/>
                </a:lnTo>
                <a:lnTo>
                  <a:pt x="1885110" y="2257490"/>
                </a:lnTo>
                <a:lnTo>
                  <a:pt x="1930754" y="2274534"/>
                </a:lnTo>
                <a:lnTo>
                  <a:pt x="1976759" y="2290870"/>
                </a:lnTo>
                <a:lnTo>
                  <a:pt x="2023116" y="2306491"/>
                </a:lnTo>
                <a:lnTo>
                  <a:pt x="2069821" y="2321391"/>
                </a:lnTo>
                <a:lnTo>
                  <a:pt x="2116868" y="2335562"/>
                </a:lnTo>
                <a:lnTo>
                  <a:pt x="2164249" y="2348998"/>
                </a:lnTo>
                <a:lnTo>
                  <a:pt x="2211959" y="2361691"/>
                </a:lnTo>
              </a:path>
            </a:pathLst>
          </a:custGeom>
          <a:ln w="127000">
            <a:solidFill>
              <a:srgbClr val="8063A1"/>
            </a:solidFill>
            <a:prstDash val="lgDash"/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2" name="Image 11" descr="Une image contenant Visage humain, personne, habits, baiser&#10;&#10;Description générée automatiquement">
            <a:extLst>
              <a:ext uri="{FF2B5EF4-FFF2-40B4-BE49-F238E27FC236}">
                <a16:creationId xmlns:a16="http://schemas.microsoft.com/office/drawing/2014/main" id="{7E927AE8-247C-9112-2E95-15F3A866D61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2412" y="10618"/>
            <a:ext cx="4709414" cy="4709414"/>
          </a:xfrm>
          <a:prstGeom prst="rect">
            <a:avLst/>
          </a:prstGeom>
        </p:spPr>
      </p:pic>
      <p:pic>
        <p:nvPicPr>
          <p:cNvPr id="14" name="Image 13" descr="Une image contenant habits, personne, plein air, veste&#10;&#10;Description générée automatiquement">
            <a:extLst>
              <a:ext uri="{FF2B5EF4-FFF2-40B4-BE49-F238E27FC236}">
                <a16:creationId xmlns:a16="http://schemas.microsoft.com/office/drawing/2014/main" id="{C400D12D-AA1C-BFE5-7096-E0ED19CFF80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8886" y="3806207"/>
            <a:ext cx="6099524" cy="6099524"/>
          </a:xfrm>
          <a:prstGeom prst="rect">
            <a:avLst/>
          </a:prstGeom>
        </p:spPr>
      </p:pic>
      <p:sp>
        <p:nvSpPr>
          <p:cNvPr id="5" name="object 4">
            <a:extLst>
              <a:ext uri="{FF2B5EF4-FFF2-40B4-BE49-F238E27FC236}">
                <a16:creationId xmlns:a16="http://schemas.microsoft.com/office/drawing/2014/main" id="{2D5CBA87-EAAE-A94A-701B-D52C64DE1193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498456" y="6975488"/>
            <a:ext cx="1422400" cy="1384300"/>
          </a:xfrm>
          <a:custGeom>
            <a:avLst/>
            <a:gdLst/>
            <a:ahLst/>
            <a:cxnLst/>
            <a:rect l="l" t="t" r="r" b="b"/>
            <a:pathLst>
              <a:path w="1422400" h="1384300">
                <a:moveTo>
                  <a:pt x="710946" y="0"/>
                </a:moveTo>
                <a:lnTo>
                  <a:pt x="662265" y="1596"/>
                </a:lnTo>
                <a:lnTo>
                  <a:pt x="614466" y="6315"/>
                </a:lnTo>
                <a:lnTo>
                  <a:pt x="567654" y="14056"/>
                </a:lnTo>
                <a:lnTo>
                  <a:pt x="521934" y="24713"/>
                </a:lnTo>
                <a:lnTo>
                  <a:pt x="477413" y="38186"/>
                </a:lnTo>
                <a:lnTo>
                  <a:pt x="434197" y="54369"/>
                </a:lnTo>
                <a:lnTo>
                  <a:pt x="392390" y="73162"/>
                </a:lnTo>
                <a:lnTo>
                  <a:pt x="352100" y="94459"/>
                </a:lnTo>
                <a:lnTo>
                  <a:pt x="313432" y="118159"/>
                </a:lnTo>
                <a:lnTo>
                  <a:pt x="276491" y="144159"/>
                </a:lnTo>
                <a:lnTo>
                  <a:pt x="241384" y="172355"/>
                </a:lnTo>
                <a:lnTo>
                  <a:pt x="208216" y="202644"/>
                </a:lnTo>
                <a:lnTo>
                  <a:pt x="177094" y="234923"/>
                </a:lnTo>
                <a:lnTo>
                  <a:pt x="148122" y="269090"/>
                </a:lnTo>
                <a:lnTo>
                  <a:pt x="121408" y="305041"/>
                </a:lnTo>
                <a:lnTo>
                  <a:pt x="97056" y="342674"/>
                </a:lnTo>
                <a:lnTo>
                  <a:pt x="75172" y="381884"/>
                </a:lnTo>
                <a:lnTo>
                  <a:pt x="55864" y="422570"/>
                </a:lnTo>
                <a:lnTo>
                  <a:pt x="39235" y="464628"/>
                </a:lnTo>
                <a:lnTo>
                  <a:pt x="25392" y="507955"/>
                </a:lnTo>
                <a:lnTo>
                  <a:pt x="14442" y="552449"/>
                </a:lnTo>
                <a:lnTo>
                  <a:pt x="6489" y="598005"/>
                </a:lnTo>
                <a:lnTo>
                  <a:pt x="1639" y="644522"/>
                </a:lnTo>
                <a:lnTo>
                  <a:pt x="0" y="691896"/>
                </a:lnTo>
                <a:lnTo>
                  <a:pt x="1639" y="739269"/>
                </a:lnTo>
                <a:lnTo>
                  <a:pt x="6489" y="785786"/>
                </a:lnTo>
                <a:lnTo>
                  <a:pt x="14442" y="831342"/>
                </a:lnTo>
                <a:lnTo>
                  <a:pt x="25392" y="875836"/>
                </a:lnTo>
                <a:lnTo>
                  <a:pt x="39235" y="919163"/>
                </a:lnTo>
                <a:lnTo>
                  <a:pt x="55864" y="961221"/>
                </a:lnTo>
                <a:lnTo>
                  <a:pt x="75172" y="1001907"/>
                </a:lnTo>
                <a:lnTo>
                  <a:pt x="97056" y="1041117"/>
                </a:lnTo>
                <a:lnTo>
                  <a:pt x="121408" y="1078750"/>
                </a:lnTo>
                <a:lnTo>
                  <a:pt x="148122" y="1114701"/>
                </a:lnTo>
                <a:lnTo>
                  <a:pt x="177094" y="1148868"/>
                </a:lnTo>
                <a:lnTo>
                  <a:pt x="208216" y="1181147"/>
                </a:lnTo>
                <a:lnTo>
                  <a:pt x="241384" y="1211436"/>
                </a:lnTo>
                <a:lnTo>
                  <a:pt x="276491" y="1239632"/>
                </a:lnTo>
                <a:lnTo>
                  <a:pt x="313432" y="1265632"/>
                </a:lnTo>
                <a:lnTo>
                  <a:pt x="352100" y="1289332"/>
                </a:lnTo>
                <a:lnTo>
                  <a:pt x="392390" y="1310629"/>
                </a:lnTo>
                <a:lnTo>
                  <a:pt x="434197" y="1329422"/>
                </a:lnTo>
                <a:lnTo>
                  <a:pt x="477413" y="1345605"/>
                </a:lnTo>
                <a:lnTo>
                  <a:pt x="521934" y="1359078"/>
                </a:lnTo>
                <a:lnTo>
                  <a:pt x="567654" y="1369735"/>
                </a:lnTo>
                <a:lnTo>
                  <a:pt x="614466" y="1377476"/>
                </a:lnTo>
                <a:lnTo>
                  <a:pt x="662265" y="1382195"/>
                </a:lnTo>
                <a:lnTo>
                  <a:pt x="710946" y="1383792"/>
                </a:lnTo>
                <a:lnTo>
                  <a:pt x="759626" y="1382195"/>
                </a:lnTo>
                <a:lnTo>
                  <a:pt x="807425" y="1377476"/>
                </a:lnTo>
                <a:lnTo>
                  <a:pt x="854237" y="1369735"/>
                </a:lnTo>
                <a:lnTo>
                  <a:pt x="899957" y="1359078"/>
                </a:lnTo>
                <a:lnTo>
                  <a:pt x="944478" y="1345605"/>
                </a:lnTo>
                <a:lnTo>
                  <a:pt x="987694" y="1329422"/>
                </a:lnTo>
                <a:lnTo>
                  <a:pt x="1029501" y="1310629"/>
                </a:lnTo>
                <a:lnTo>
                  <a:pt x="1069791" y="1289332"/>
                </a:lnTo>
                <a:lnTo>
                  <a:pt x="1108459" y="1265632"/>
                </a:lnTo>
                <a:lnTo>
                  <a:pt x="1145400" y="1239632"/>
                </a:lnTo>
                <a:lnTo>
                  <a:pt x="1180507" y="1211436"/>
                </a:lnTo>
                <a:lnTo>
                  <a:pt x="1213675" y="1181147"/>
                </a:lnTo>
                <a:lnTo>
                  <a:pt x="1244797" y="1148868"/>
                </a:lnTo>
                <a:lnTo>
                  <a:pt x="1273769" y="1114701"/>
                </a:lnTo>
                <a:lnTo>
                  <a:pt x="1300483" y="1078750"/>
                </a:lnTo>
                <a:lnTo>
                  <a:pt x="1324835" y="1041117"/>
                </a:lnTo>
                <a:lnTo>
                  <a:pt x="1346719" y="1001907"/>
                </a:lnTo>
                <a:lnTo>
                  <a:pt x="1366027" y="961221"/>
                </a:lnTo>
                <a:lnTo>
                  <a:pt x="1382656" y="919163"/>
                </a:lnTo>
                <a:lnTo>
                  <a:pt x="1396499" y="875836"/>
                </a:lnTo>
                <a:lnTo>
                  <a:pt x="1407449" y="831342"/>
                </a:lnTo>
                <a:lnTo>
                  <a:pt x="1415402" y="785786"/>
                </a:lnTo>
                <a:lnTo>
                  <a:pt x="1420252" y="739269"/>
                </a:lnTo>
                <a:lnTo>
                  <a:pt x="1421892" y="691896"/>
                </a:lnTo>
                <a:lnTo>
                  <a:pt x="1420252" y="644522"/>
                </a:lnTo>
                <a:lnTo>
                  <a:pt x="1415402" y="598005"/>
                </a:lnTo>
                <a:lnTo>
                  <a:pt x="1407449" y="552449"/>
                </a:lnTo>
                <a:lnTo>
                  <a:pt x="1396499" y="507955"/>
                </a:lnTo>
                <a:lnTo>
                  <a:pt x="1382656" y="464628"/>
                </a:lnTo>
                <a:lnTo>
                  <a:pt x="1366027" y="422570"/>
                </a:lnTo>
                <a:lnTo>
                  <a:pt x="1346719" y="381884"/>
                </a:lnTo>
                <a:lnTo>
                  <a:pt x="1324835" y="342674"/>
                </a:lnTo>
                <a:lnTo>
                  <a:pt x="1300483" y="305041"/>
                </a:lnTo>
                <a:lnTo>
                  <a:pt x="1273769" y="269090"/>
                </a:lnTo>
                <a:lnTo>
                  <a:pt x="1244797" y="234923"/>
                </a:lnTo>
                <a:lnTo>
                  <a:pt x="1213675" y="202644"/>
                </a:lnTo>
                <a:lnTo>
                  <a:pt x="1180507" y="172355"/>
                </a:lnTo>
                <a:lnTo>
                  <a:pt x="1145400" y="144159"/>
                </a:lnTo>
                <a:lnTo>
                  <a:pt x="1108459" y="118159"/>
                </a:lnTo>
                <a:lnTo>
                  <a:pt x="1069791" y="94459"/>
                </a:lnTo>
                <a:lnTo>
                  <a:pt x="1029501" y="73162"/>
                </a:lnTo>
                <a:lnTo>
                  <a:pt x="987694" y="54369"/>
                </a:lnTo>
                <a:lnTo>
                  <a:pt x="944478" y="38186"/>
                </a:lnTo>
                <a:lnTo>
                  <a:pt x="899957" y="24713"/>
                </a:lnTo>
                <a:lnTo>
                  <a:pt x="854237" y="14056"/>
                </a:lnTo>
                <a:lnTo>
                  <a:pt x="807425" y="6315"/>
                </a:lnTo>
                <a:lnTo>
                  <a:pt x="759626" y="1596"/>
                </a:lnTo>
                <a:lnTo>
                  <a:pt x="71094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Image 8" descr="Une image contenant habits, personne, Visage humain, sourire&#10;&#10;Description générée automatiquement">
            <a:extLst>
              <a:ext uri="{FF2B5EF4-FFF2-40B4-BE49-F238E27FC236}">
                <a16:creationId xmlns:a16="http://schemas.microsoft.com/office/drawing/2014/main" id="{9037BE5F-42D7-9BEA-8E03-63696783D08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80" y="6255811"/>
            <a:ext cx="3649920" cy="3649920"/>
          </a:xfrm>
          <a:prstGeom prst="rect">
            <a:avLst/>
          </a:prstGeom>
        </p:spPr>
      </p:pic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FA2ADBB8-6F19-55E8-3DC7-B046A0A9B5B3}"/>
              </a:ext>
            </a:extLst>
          </p:cNvPr>
          <p:cNvGraphicFramePr>
            <a:graphicFrameLocks noGrp="1" noDrilldown="1" noMove="1" noResize="1"/>
          </p:cNvGraphicFramePr>
          <p:nvPr>
            <p:extLst>
              <p:ext uri="{D42A27DB-BD31-4B8C-83A1-F6EECF244321}">
                <p14:modId xmlns:p14="http://schemas.microsoft.com/office/powerpoint/2010/main" val="1184750181"/>
              </p:ext>
            </p:extLst>
          </p:nvPr>
        </p:nvGraphicFramePr>
        <p:xfrm>
          <a:off x="639590" y="381269"/>
          <a:ext cx="12192000" cy="62585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352086934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R="5080" lvl="0">
                        <a:lnSpc>
                          <a:spcPts val="192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SzPts val="1200"/>
                        <a:tabLst>
                          <a:tab pos="671195" algn="l"/>
                        </a:tabLst>
                      </a:pPr>
                      <a:endParaRPr lang="en-US" sz="2000" b="1" spc="-170" dirty="0">
                        <a:solidFill>
                          <a:srgbClr val="105A90"/>
                        </a:solidFill>
                      </a:endParaRPr>
                    </a:p>
                    <a:p>
                      <a:pPr marL="0" marR="5080" lvl="0" indent="0" defTabSz="914400" eaLnBrk="1" fontAlgn="auto" latinLnBrk="0" hangingPunct="1">
                        <a:lnSpc>
                          <a:spcPts val="192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ClrTx/>
                        <a:buSzPts val="1200"/>
                        <a:buFontTx/>
                        <a:buNone/>
                        <a:tabLst>
                          <a:tab pos="671195" algn="l"/>
                        </a:tabLst>
                        <a:defRPr/>
                      </a:pPr>
                      <a:r>
                        <a:rPr lang="fr-FR" sz="3200" b="1" spc="-65" dirty="0">
                          <a:solidFill>
                            <a:srgbClr val="205868"/>
                          </a:solidFill>
                          <a:latin typeface="+mn-lt"/>
                          <a:cs typeface="Trebuchet MS"/>
                        </a:rPr>
                        <a:t>REQUESTED DOCUMENTS </a:t>
                      </a:r>
                      <a:r>
                        <a:rPr lang="fr-FR" sz="3200" b="1" spc="-135" dirty="0">
                          <a:solidFill>
                            <a:srgbClr val="205868"/>
                          </a:solidFill>
                          <a:latin typeface="+mn-lt"/>
                          <a:cs typeface="Trebuchet MS"/>
                        </a:rPr>
                        <a:t>(2/2)</a:t>
                      </a:r>
                      <a:endParaRPr lang="fr-FR" sz="3200" dirty="0"/>
                    </a:p>
                    <a:p>
                      <a:pPr marR="5080" lvl="0">
                        <a:lnSpc>
                          <a:spcPts val="192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SzPts val="1200"/>
                        <a:tabLst>
                          <a:tab pos="671195" algn="l"/>
                        </a:tabLst>
                      </a:pPr>
                      <a:endParaRPr lang="en-US" sz="2000" b="1" spc="-170" dirty="0">
                        <a:solidFill>
                          <a:srgbClr val="105A90"/>
                        </a:solidFill>
                      </a:endParaRPr>
                    </a:p>
                    <a:p>
                      <a:pPr marR="5080" lvl="0">
                        <a:lnSpc>
                          <a:spcPts val="192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SzPts val="1200"/>
                        <a:tabLst>
                          <a:tab pos="671195" algn="l"/>
                        </a:tabLst>
                      </a:pPr>
                      <a:endParaRPr lang="en-US" sz="2000" b="1" spc="-170" dirty="0">
                        <a:solidFill>
                          <a:srgbClr val="105A90"/>
                        </a:solidFill>
                      </a:endParaRPr>
                    </a:p>
                    <a:p>
                      <a:pPr marR="5080" lvl="0">
                        <a:lnSpc>
                          <a:spcPts val="1920"/>
                        </a:lnSpc>
                        <a:spcBef>
                          <a:spcPts val="755"/>
                        </a:spcBef>
                        <a:spcAft>
                          <a:spcPts val="0"/>
                        </a:spcAft>
                        <a:buSzPts val="1200"/>
                        <a:tabLst>
                          <a:tab pos="671195" algn="l"/>
                        </a:tabLst>
                      </a:pPr>
                      <a:r>
                        <a:rPr lang="en-US" sz="2400" b="1" spc="-170" dirty="0">
                          <a:solidFill>
                            <a:srgbClr val="105A90"/>
                          </a:solidFill>
                        </a:rPr>
                        <a:t>Recommendation letters </a:t>
                      </a: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in English or French </a:t>
                      </a:r>
                      <a:r>
                        <a:rPr lang="en-US" sz="2400" b="1" spc="-85" dirty="0">
                          <a:solidFill>
                            <a:srgbClr val="205868"/>
                          </a:solidFill>
                          <a:cs typeface="Arial"/>
                        </a:rPr>
                        <a:t>:</a:t>
                      </a:r>
                    </a:p>
                    <a:p>
                      <a:pPr marL="12700" marR="5080">
                        <a:lnSpc>
                          <a:spcPts val="192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3 Recommendation letters using the downloadable forms on : </a:t>
                      </a:r>
                    </a:p>
                    <a:p>
                      <a:pPr marL="12700" marR="5080">
                        <a:lnSpc>
                          <a:spcPts val="192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b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http://www.isige.mines-paristech.fr/formations/candidater/</a:t>
                      </a:r>
                      <a:endParaRPr lang="en-US" sz="2400" spc="-85" dirty="0">
                        <a:solidFill>
                          <a:srgbClr val="205868"/>
                        </a:solidFill>
                        <a:cs typeface="Arial"/>
                      </a:endParaRPr>
                    </a:p>
                    <a:p>
                      <a:pPr marL="12700" marR="5080">
                        <a:lnSpc>
                          <a:spcPts val="1920"/>
                        </a:lnSpc>
                        <a:spcBef>
                          <a:spcPts val="470"/>
                        </a:spcBef>
                        <a:spcAft>
                          <a:spcPts val="0"/>
                        </a:spcAft>
                      </a:pPr>
                      <a:endParaRPr lang="en-US" sz="2400" spc="-85" dirty="0">
                        <a:solidFill>
                          <a:srgbClr val="205868"/>
                        </a:solidFill>
                        <a:cs typeface="Arial"/>
                      </a:endParaRPr>
                    </a:p>
                    <a:p>
                      <a:pPr marL="12700" marR="5080">
                        <a:lnSpc>
                          <a:spcPts val="1920"/>
                        </a:lnSpc>
                        <a:spcBef>
                          <a:spcPts val="485"/>
                        </a:spcBef>
                        <a:spcAft>
                          <a:spcPts val="0"/>
                        </a:spcAft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by three qualified persons sent by email by your referee  </a:t>
                      </a:r>
                      <a:b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to </a:t>
                      </a: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secretariat@isige.mines-paristech.fr</a:t>
                      </a: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lang="en-US" sz="2400" dirty="0">
                        <a:cs typeface="Arial"/>
                      </a:endParaRP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Note : YOUR APPLICATION WILL BE CONSIDERED COMPLETE WHEN WE RECEIVE </a:t>
                      </a:r>
                      <a:b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</a:b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THE APPLICATION DOSSIER AND 3 RECOMMENDATION FORMS. WE WILL CONFIRM</a:t>
                      </a: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RECEPTION OF YOUR APPLICATION BY EMAIL.</a:t>
                      </a:r>
                    </a:p>
                    <a:p>
                      <a:pPr>
                        <a:spcBef>
                          <a:spcPts val="10"/>
                        </a:spcBef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If you do not receive an e-mail from us within 3 days, please contact us. </a:t>
                      </a: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r>
                        <a:rPr lang="en-US" sz="2400" spc="-85" dirty="0">
                          <a:solidFill>
                            <a:srgbClr val="205868"/>
                          </a:solidFill>
                          <a:cs typeface="Arial"/>
                        </a:rPr>
                        <a:t>Email your application dossier (or using WeTransfer) to : </a:t>
                      </a:r>
                      <a:r>
                        <a:rPr lang="en-US" sz="2400" spc="-75" dirty="0">
                          <a:solidFill>
                            <a:srgbClr val="205868"/>
                          </a:solidFill>
                          <a:cs typeface="Arial"/>
                          <a:hlinkClick r:id="rId6"/>
                        </a:rPr>
                        <a:t>secretariat@isige.mines-paristech.fr</a:t>
                      </a:r>
                      <a:endParaRPr lang="en-US" sz="2400" dirty="0">
                        <a:cs typeface="Arial"/>
                      </a:endParaRPr>
                    </a:p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89905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922984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>
            <a:extLst>
              <a:ext uri="{FF2B5EF4-FFF2-40B4-BE49-F238E27FC236}">
                <a16:creationId xmlns:a16="http://schemas.microsoft.com/office/drawing/2014/main" id="{C6EB0C47-91E2-9701-849B-24FD9AD55F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-217539"/>
            <a:ext cx="18288000" cy="105156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792200" y="7505700"/>
            <a:ext cx="3529711" cy="17177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62255" marR="5080" indent="-250190">
              <a:lnSpc>
                <a:spcPct val="115500"/>
              </a:lnSpc>
              <a:spcBef>
                <a:spcPts val="100"/>
              </a:spcBef>
            </a:pPr>
            <a:r>
              <a:rPr sz="3200" spc="-32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ISIGE </a:t>
            </a:r>
            <a:r>
              <a:rPr sz="3200" spc="-18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– </a:t>
            </a:r>
            <a:r>
              <a:rPr sz="3200" spc="-6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Mines </a:t>
            </a:r>
            <a:r>
              <a:rPr sz="3200" spc="-24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Paris-PS</a:t>
            </a:r>
            <a:r>
              <a:rPr lang="fr-FR" sz="3200" spc="-24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L</a:t>
            </a:r>
          </a:p>
          <a:p>
            <a:pPr marL="262255" marR="5080" indent="-250190">
              <a:lnSpc>
                <a:spcPct val="115500"/>
              </a:lnSpc>
              <a:spcBef>
                <a:spcPts val="100"/>
              </a:spcBef>
            </a:pPr>
            <a:r>
              <a:rPr sz="3200" spc="-13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35</a:t>
            </a:r>
            <a:r>
              <a:rPr lang="fr-FR" sz="3200" spc="-13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,</a:t>
            </a:r>
            <a:r>
              <a:rPr sz="3200" spc="-13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 </a:t>
            </a:r>
            <a:r>
              <a:rPr sz="3200" spc="-4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rue</a:t>
            </a:r>
            <a:r>
              <a:rPr sz="3200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 </a:t>
            </a:r>
            <a:r>
              <a:rPr sz="3200" spc="-8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Saint-Honoré</a:t>
            </a:r>
            <a:endParaRPr lang="fr-FR" sz="3200" spc="-85" dirty="0">
              <a:solidFill>
                <a:schemeClr val="accent1">
                  <a:lumMod val="75000"/>
                </a:schemeClr>
              </a:solidFill>
              <a:cs typeface="Arial"/>
            </a:endParaRPr>
          </a:p>
          <a:p>
            <a:pPr marL="262255" marR="5080" indent="-250190">
              <a:lnSpc>
                <a:spcPct val="115500"/>
              </a:lnSpc>
              <a:spcBef>
                <a:spcPts val="100"/>
              </a:spcBef>
            </a:pPr>
            <a:r>
              <a:rPr lang="fr-FR" sz="3200" spc="-114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77300</a:t>
            </a:r>
            <a:r>
              <a:rPr lang="fr-FR" sz="3200" spc="-6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 </a:t>
            </a:r>
            <a:r>
              <a:rPr lang="fr-FR" sz="3200" spc="-325" dirty="0">
                <a:solidFill>
                  <a:schemeClr val="accent1">
                    <a:lumMod val="75000"/>
                  </a:schemeClr>
                </a:solidFill>
                <a:cs typeface="Arial"/>
              </a:rPr>
              <a:t>FONTAINEBLEAU</a:t>
            </a:r>
            <a:endParaRPr lang="fr-FR" sz="3200" dirty="0">
              <a:solidFill>
                <a:schemeClr val="accent1">
                  <a:lumMod val="75000"/>
                </a:schemeClr>
              </a:solidFill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13792200" y="3924300"/>
            <a:ext cx="622300" cy="622935"/>
          </a:xfrm>
          <a:custGeom>
            <a:avLst/>
            <a:gdLst/>
            <a:ahLst/>
            <a:cxnLst/>
            <a:rect l="l" t="t" r="r" b="b"/>
            <a:pathLst>
              <a:path w="622300" h="622934">
                <a:moveTo>
                  <a:pt x="570600" y="0"/>
                </a:moveTo>
                <a:lnTo>
                  <a:pt x="51759" y="0"/>
                </a:lnTo>
                <a:lnTo>
                  <a:pt x="31570" y="4092"/>
                </a:lnTo>
                <a:lnTo>
                  <a:pt x="15122" y="15224"/>
                </a:lnTo>
                <a:lnTo>
                  <a:pt x="4053" y="31674"/>
                </a:lnTo>
                <a:lnTo>
                  <a:pt x="0" y="51723"/>
                </a:lnTo>
                <a:lnTo>
                  <a:pt x="0" y="571125"/>
                </a:lnTo>
                <a:lnTo>
                  <a:pt x="4097" y="591300"/>
                </a:lnTo>
                <a:lnTo>
                  <a:pt x="15239" y="607736"/>
                </a:lnTo>
                <a:lnTo>
                  <a:pt x="31701" y="618797"/>
                </a:lnTo>
                <a:lnTo>
                  <a:pt x="51759" y="622848"/>
                </a:lnTo>
                <a:lnTo>
                  <a:pt x="570288" y="622848"/>
                </a:lnTo>
                <a:lnTo>
                  <a:pt x="590482" y="618753"/>
                </a:lnTo>
                <a:lnTo>
                  <a:pt x="606929" y="607619"/>
                </a:lnTo>
                <a:lnTo>
                  <a:pt x="617996" y="591168"/>
                </a:lnTo>
                <a:lnTo>
                  <a:pt x="622047" y="571125"/>
                </a:lnTo>
                <a:lnTo>
                  <a:pt x="622047" y="513794"/>
                </a:lnTo>
                <a:lnTo>
                  <a:pt x="92294" y="513794"/>
                </a:lnTo>
                <a:lnTo>
                  <a:pt x="92294" y="237723"/>
                </a:lnTo>
                <a:lnTo>
                  <a:pt x="381249" y="237723"/>
                </a:lnTo>
                <a:lnTo>
                  <a:pt x="393532" y="234336"/>
                </a:lnTo>
                <a:lnTo>
                  <a:pt x="411816" y="231850"/>
                </a:lnTo>
                <a:lnTo>
                  <a:pt x="425917" y="231494"/>
                </a:lnTo>
                <a:lnTo>
                  <a:pt x="622047" y="231494"/>
                </a:lnTo>
                <a:lnTo>
                  <a:pt x="622047" y="204400"/>
                </a:lnTo>
                <a:lnTo>
                  <a:pt x="138129" y="204400"/>
                </a:lnTo>
                <a:lnTo>
                  <a:pt x="101063" y="189088"/>
                </a:lnTo>
                <a:lnTo>
                  <a:pt x="85746" y="152054"/>
                </a:lnTo>
                <a:lnTo>
                  <a:pt x="89853" y="131646"/>
                </a:lnTo>
                <a:lnTo>
                  <a:pt x="101063" y="115011"/>
                </a:lnTo>
                <a:lnTo>
                  <a:pt x="117710" y="103811"/>
                </a:lnTo>
                <a:lnTo>
                  <a:pt x="138129" y="99708"/>
                </a:lnTo>
                <a:lnTo>
                  <a:pt x="622047" y="99708"/>
                </a:lnTo>
                <a:lnTo>
                  <a:pt x="622047" y="51723"/>
                </a:lnTo>
                <a:lnTo>
                  <a:pt x="618176" y="31674"/>
                </a:lnTo>
                <a:lnTo>
                  <a:pt x="607202" y="15224"/>
                </a:lnTo>
                <a:lnTo>
                  <a:pt x="590789" y="4092"/>
                </a:lnTo>
                <a:lnTo>
                  <a:pt x="570600" y="0"/>
                </a:lnTo>
                <a:close/>
              </a:path>
              <a:path w="622300" h="622934">
                <a:moveTo>
                  <a:pt x="243206" y="237723"/>
                </a:moveTo>
                <a:lnTo>
                  <a:pt x="184276" y="237723"/>
                </a:lnTo>
                <a:lnTo>
                  <a:pt x="184276" y="513794"/>
                </a:lnTo>
                <a:lnTo>
                  <a:pt x="243206" y="513794"/>
                </a:lnTo>
                <a:lnTo>
                  <a:pt x="243206" y="237723"/>
                </a:lnTo>
                <a:close/>
              </a:path>
              <a:path w="622300" h="622934">
                <a:moveTo>
                  <a:pt x="390390" y="306601"/>
                </a:moveTo>
                <a:lnTo>
                  <a:pt x="361782" y="313496"/>
                </a:lnTo>
                <a:lnTo>
                  <a:pt x="345360" y="328362"/>
                </a:lnTo>
                <a:lnTo>
                  <a:pt x="337883" y="343169"/>
                </a:lnTo>
                <a:lnTo>
                  <a:pt x="336111" y="349889"/>
                </a:lnTo>
                <a:lnTo>
                  <a:pt x="336111" y="513794"/>
                </a:lnTo>
                <a:lnTo>
                  <a:pt x="438072" y="513794"/>
                </a:lnTo>
                <a:lnTo>
                  <a:pt x="435890" y="349889"/>
                </a:lnTo>
                <a:lnTo>
                  <a:pt x="436406" y="324688"/>
                </a:lnTo>
                <a:lnTo>
                  <a:pt x="431839" y="311778"/>
                </a:lnTo>
                <a:lnTo>
                  <a:pt x="417922" y="307102"/>
                </a:lnTo>
                <a:lnTo>
                  <a:pt x="390390" y="306601"/>
                </a:lnTo>
                <a:close/>
              </a:path>
              <a:path w="622300" h="622934">
                <a:moveTo>
                  <a:pt x="622047" y="231494"/>
                </a:moveTo>
                <a:lnTo>
                  <a:pt x="425917" y="231494"/>
                </a:lnTo>
                <a:lnTo>
                  <a:pt x="438027" y="231826"/>
                </a:lnTo>
                <a:lnTo>
                  <a:pt x="452891" y="233678"/>
                </a:lnTo>
                <a:lnTo>
                  <a:pt x="493908" y="252698"/>
                </a:lnTo>
                <a:lnTo>
                  <a:pt x="525735" y="306471"/>
                </a:lnTo>
                <a:lnTo>
                  <a:pt x="530683" y="341792"/>
                </a:lnTo>
                <a:lnTo>
                  <a:pt x="530371" y="513794"/>
                </a:lnTo>
                <a:lnTo>
                  <a:pt x="622047" y="513794"/>
                </a:lnTo>
                <a:lnTo>
                  <a:pt x="622047" y="231494"/>
                </a:lnTo>
                <a:close/>
              </a:path>
              <a:path w="622300" h="622934">
                <a:moveTo>
                  <a:pt x="381249" y="237723"/>
                </a:moveTo>
                <a:lnTo>
                  <a:pt x="332371" y="237723"/>
                </a:lnTo>
                <a:lnTo>
                  <a:pt x="332371" y="275743"/>
                </a:lnTo>
                <a:lnTo>
                  <a:pt x="334855" y="268312"/>
                </a:lnTo>
                <a:lnTo>
                  <a:pt x="338218" y="263010"/>
                </a:lnTo>
                <a:lnTo>
                  <a:pt x="344741" y="257295"/>
                </a:lnTo>
                <a:lnTo>
                  <a:pt x="356706" y="248623"/>
                </a:lnTo>
                <a:lnTo>
                  <a:pt x="374138" y="239684"/>
                </a:lnTo>
                <a:lnTo>
                  <a:pt x="381249" y="237723"/>
                </a:lnTo>
                <a:close/>
              </a:path>
              <a:path w="622300" h="622934">
                <a:moveTo>
                  <a:pt x="622047" y="99708"/>
                </a:moveTo>
                <a:lnTo>
                  <a:pt x="138129" y="99708"/>
                </a:lnTo>
                <a:lnTo>
                  <a:pt x="158547" y="103811"/>
                </a:lnTo>
                <a:lnTo>
                  <a:pt x="175194" y="115011"/>
                </a:lnTo>
                <a:lnTo>
                  <a:pt x="186405" y="131646"/>
                </a:lnTo>
                <a:lnTo>
                  <a:pt x="190512" y="152054"/>
                </a:lnTo>
                <a:lnTo>
                  <a:pt x="186405" y="172452"/>
                </a:lnTo>
                <a:lnTo>
                  <a:pt x="175194" y="189088"/>
                </a:lnTo>
                <a:lnTo>
                  <a:pt x="158547" y="200294"/>
                </a:lnTo>
                <a:lnTo>
                  <a:pt x="138129" y="204400"/>
                </a:lnTo>
                <a:lnTo>
                  <a:pt x="622047" y="204400"/>
                </a:lnTo>
                <a:lnTo>
                  <a:pt x="622047" y="9970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985362" y="1878824"/>
            <a:ext cx="3352800" cy="87395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2800" b="1" spc="-170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Suivez-nous </a:t>
            </a:r>
            <a:r>
              <a:rPr sz="2800" b="1" spc="-150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sur </a:t>
            </a:r>
            <a:r>
              <a:rPr sz="2800" b="1" spc="-185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LinkedIn </a:t>
            </a:r>
            <a:br>
              <a:rPr lang="fr-FR" sz="2800" b="1" spc="-185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</a:br>
            <a:r>
              <a:rPr sz="2800" b="1" spc="-105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ISIGE </a:t>
            </a:r>
            <a:r>
              <a:rPr sz="2800" b="1" spc="-175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- </a:t>
            </a:r>
            <a:r>
              <a:rPr sz="2800" b="1" spc="-55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Mines</a:t>
            </a:r>
            <a:r>
              <a:rPr sz="2800" b="1" spc="-400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 </a:t>
            </a:r>
            <a:r>
              <a:rPr sz="2800" b="1" spc="-180" dirty="0">
                <a:solidFill>
                  <a:schemeClr val="accent1">
                    <a:lumMod val="75000"/>
                  </a:schemeClr>
                </a:solidFill>
                <a:cs typeface="Trebuchet MS"/>
              </a:rPr>
              <a:t>Paris-PSL</a:t>
            </a:r>
            <a:endParaRPr sz="2800" dirty="0">
              <a:solidFill>
                <a:schemeClr val="accent1">
                  <a:lumMod val="75000"/>
                </a:schemeClr>
              </a:solidFill>
              <a:cs typeface="Trebuchet MS"/>
            </a:endParaRPr>
          </a:p>
        </p:txBody>
      </p:sp>
      <p:pic>
        <p:nvPicPr>
          <p:cNvPr id="11" name="Image 10" descr="Une image contenant plein air, plante, arbre, fenêtre&#10;&#10;Description générée automatiquement">
            <a:extLst>
              <a:ext uri="{FF2B5EF4-FFF2-40B4-BE49-F238E27FC236}">
                <a16:creationId xmlns:a16="http://schemas.microsoft.com/office/drawing/2014/main" id="{41AA293B-51BC-1232-3B9F-48167CF88C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52400"/>
            <a:ext cx="9982200" cy="9982200"/>
          </a:xfrm>
          <a:prstGeom prst="rect">
            <a:avLst/>
          </a:prstGeom>
        </p:spPr>
      </p:pic>
      <p:pic>
        <p:nvPicPr>
          <p:cNvPr id="13" name="Image 12" descr="Une image contenant Graphique, Police, logo, cercle&#10;&#10;Description générée automatiquement">
            <a:hlinkClick r:id="rId3"/>
            <a:extLst>
              <a:ext uri="{FF2B5EF4-FFF2-40B4-BE49-F238E27FC236}">
                <a16:creationId xmlns:a16="http://schemas.microsoft.com/office/drawing/2014/main" id="{29C8D025-16FE-A45B-2945-D0BDC64FC28A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25473" y="800100"/>
            <a:ext cx="1072579" cy="1072579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10D9B149-2237-C1AF-2E9A-777F4629A48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972801" y="6349364"/>
            <a:ext cx="63491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800" spc="-85" dirty="0">
                <a:solidFill>
                  <a:srgbClr val="205868"/>
                </a:solidFill>
                <a:cs typeface="Arial"/>
              </a:rPr>
              <a:t>Contact : </a:t>
            </a:r>
            <a:r>
              <a:rPr lang="fr-FR" sz="2800" spc="-75" dirty="0">
                <a:solidFill>
                  <a:srgbClr val="205868"/>
                </a:solidFill>
                <a:cs typeface="Arial"/>
                <a:hlinkClick r:id="rId5"/>
              </a:rPr>
              <a:t>secretariat@isige.mines-paristech.fr</a:t>
            </a:r>
            <a:endParaRPr lang="fr-FR" sz="2800" dirty="0"/>
          </a:p>
        </p:txBody>
      </p:sp>
      <p:sp>
        <p:nvSpPr>
          <p:cNvPr id="16" name="object 4">
            <a:extLst>
              <a:ext uri="{FF2B5EF4-FFF2-40B4-BE49-F238E27FC236}">
                <a16:creationId xmlns:a16="http://schemas.microsoft.com/office/drawing/2014/main" id="{F2AEF894-0015-8C0A-FDB9-A3B9CC60BCEB}"/>
              </a:ext>
            </a:extLst>
          </p:cNvPr>
          <p:cNvSpPr/>
          <p:nvPr/>
        </p:nvSpPr>
        <p:spPr>
          <a:xfrm>
            <a:off x="13950562" y="3543617"/>
            <a:ext cx="1422400" cy="1384300"/>
          </a:xfrm>
          <a:custGeom>
            <a:avLst/>
            <a:gdLst/>
            <a:ahLst/>
            <a:cxnLst/>
            <a:rect l="l" t="t" r="r" b="b"/>
            <a:pathLst>
              <a:path w="1422400" h="1384300">
                <a:moveTo>
                  <a:pt x="710946" y="0"/>
                </a:moveTo>
                <a:lnTo>
                  <a:pt x="662265" y="1596"/>
                </a:lnTo>
                <a:lnTo>
                  <a:pt x="614466" y="6315"/>
                </a:lnTo>
                <a:lnTo>
                  <a:pt x="567654" y="14056"/>
                </a:lnTo>
                <a:lnTo>
                  <a:pt x="521934" y="24713"/>
                </a:lnTo>
                <a:lnTo>
                  <a:pt x="477413" y="38186"/>
                </a:lnTo>
                <a:lnTo>
                  <a:pt x="434197" y="54369"/>
                </a:lnTo>
                <a:lnTo>
                  <a:pt x="392390" y="73162"/>
                </a:lnTo>
                <a:lnTo>
                  <a:pt x="352100" y="94459"/>
                </a:lnTo>
                <a:lnTo>
                  <a:pt x="313432" y="118159"/>
                </a:lnTo>
                <a:lnTo>
                  <a:pt x="276491" y="144159"/>
                </a:lnTo>
                <a:lnTo>
                  <a:pt x="241384" y="172355"/>
                </a:lnTo>
                <a:lnTo>
                  <a:pt x="208216" y="202644"/>
                </a:lnTo>
                <a:lnTo>
                  <a:pt x="177094" y="234923"/>
                </a:lnTo>
                <a:lnTo>
                  <a:pt x="148122" y="269090"/>
                </a:lnTo>
                <a:lnTo>
                  <a:pt x="121408" y="305041"/>
                </a:lnTo>
                <a:lnTo>
                  <a:pt x="97056" y="342674"/>
                </a:lnTo>
                <a:lnTo>
                  <a:pt x="75172" y="381884"/>
                </a:lnTo>
                <a:lnTo>
                  <a:pt x="55864" y="422570"/>
                </a:lnTo>
                <a:lnTo>
                  <a:pt x="39235" y="464628"/>
                </a:lnTo>
                <a:lnTo>
                  <a:pt x="25392" y="507955"/>
                </a:lnTo>
                <a:lnTo>
                  <a:pt x="14442" y="552449"/>
                </a:lnTo>
                <a:lnTo>
                  <a:pt x="6489" y="598005"/>
                </a:lnTo>
                <a:lnTo>
                  <a:pt x="1639" y="644522"/>
                </a:lnTo>
                <a:lnTo>
                  <a:pt x="0" y="691896"/>
                </a:lnTo>
                <a:lnTo>
                  <a:pt x="1639" y="739269"/>
                </a:lnTo>
                <a:lnTo>
                  <a:pt x="6489" y="785786"/>
                </a:lnTo>
                <a:lnTo>
                  <a:pt x="14442" y="831342"/>
                </a:lnTo>
                <a:lnTo>
                  <a:pt x="25392" y="875836"/>
                </a:lnTo>
                <a:lnTo>
                  <a:pt x="39235" y="919163"/>
                </a:lnTo>
                <a:lnTo>
                  <a:pt x="55864" y="961221"/>
                </a:lnTo>
                <a:lnTo>
                  <a:pt x="75172" y="1001907"/>
                </a:lnTo>
                <a:lnTo>
                  <a:pt x="97056" y="1041117"/>
                </a:lnTo>
                <a:lnTo>
                  <a:pt x="121408" y="1078750"/>
                </a:lnTo>
                <a:lnTo>
                  <a:pt x="148122" y="1114701"/>
                </a:lnTo>
                <a:lnTo>
                  <a:pt x="177094" y="1148868"/>
                </a:lnTo>
                <a:lnTo>
                  <a:pt x="208216" y="1181147"/>
                </a:lnTo>
                <a:lnTo>
                  <a:pt x="241384" y="1211436"/>
                </a:lnTo>
                <a:lnTo>
                  <a:pt x="276491" y="1239632"/>
                </a:lnTo>
                <a:lnTo>
                  <a:pt x="313432" y="1265632"/>
                </a:lnTo>
                <a:lnTo>
                  <a:pt x="352100" y="1289332"/>
                </a:lnTo>
                <a:lnTo>
                  <a:pt x="392390" y="1310629"/>
                </a:lnTo>
                <a:lnTo>
                  <a:pt x="434197" y="1329422"/>
                </a:lnTo>
                <a:lnTo>
                  <a:pt x="477413" y="1345605"/>
                </a:lnTo>
                <a:lnTo>
                  <a:pt x="521934" y="1359078"/>
                </a:lnTo>
                <a:lnTo>
                  <a:pt x="567654" y="1369735"/>
                </a:lnTo>
                <a:lnTo>
                  <a:pt x="614466" y="1377476"/>
                </a:lnTo>
                <a:lnTo>
                  <a:pt x="662265" y="1382195"/>
                </a:lnTo>
                <a:lnTo>
                  <a:pt x="710946" y="1383792"/>
                </a:lnTo>
                <a:lnTo>
                  <a:pt x="759626" y="1382195"/>
                </a:lnTo>
                <a:lnTo>
                  <a:pt x="807425" y="1377476"/>
                </a:lnTo>
                <a:lnTo>
                  <a:pt x="854237" y="1369735"/>
                </a:lnTo>
                <a:lnTo>
                  <a:pt x="899957" y="1359078"/>
                </a:lnTo>
                <a:lnTo>
                  <a:pt x="944478" y="1345605"/>
                </a:lnTo>
                <a:lnTo>
                  <a:pt x="987694" y="1329422"/>
                </a:lnTo>
                <a:lnTo>
                  <a:pt x="1029501" y="1310629"/>
                </a:lnTo>
                <a:lnTo>
                  <a:pt x="1069791" y="1289332"/>
                </a:lnTo>
                <a:lnTo>
                  <a:pt x="1108459" y="1265632"/>
                </a:lnTo>
                <a:lnTo>
                  <a:pt x="1145400" y="1239632"/>
                </a:lnTo>
                <a:lnTo>
                  <a:pt x="1180507" y="1211436"/>
                </a:lnTo>
                <a:lnTo>
                  <a:pt x="1213675" y="1181147"/>
                </a:lnTo>
                <a:lnTo>
                  <a:pt x="1244797" y="1148868"/>
                </a:lnTo>
                <a:lnTo>
                  <a:pt x="1273769" y="1114701"/>
                </a:lnTo>
                <a:lnTo>
                  <a:pt x="1300483" y="1078750"/>
                </a:lnTo>
                <a:lnTo>
                  <a:pt x="1324835" y="1041117"/>
                </a:lnTo>
                <a:lnTo>
                  <a:pt x="1346719" y="1001907"/>
                </a:lnTo>
                <a:lnTo>
                  <a:pt x="1366027" y="961221"/>
                </a:lnTo>
                <a:lnTo>
                  <a:pt x="1382656" y="919163"/>
                </a:lnTo>
                <a:lnTo>
                  <a:pt x="1396499" y="875836"/>
                </a:lnTo>
                <a:lnTo>
                  <a:pt x="1407449" y="831342"/>
                </a:lnTo>
                <a:lnTo>
                  <a:pt x="1415402" y="785786"/>
                </a:lnTo>
                <a:lnTo>
                  <a:pt x="1420252" y="739269"/>
                </a:lnTo>
                <a:lnTo>
                  <a:pt x="1421892" y="691896"/>
                </a:lnTo>
                <a:lnTo>
                  <a:pt x="1420252" y="644522"/>
                </a:lnTo>
                <a:lnTo>
                  <a:pt x="1415402" y="598005"/>
                </a:lnTo>
                <a:lnTo>
                  <a:pt x="1407449" y="552449"/>
                </a:lnTo>
                <a:lnTo>
                  <a:pt x="1396499" y="507955"/>
                </a:lnTo>
                <a:lnTo>
                  <a:pt x="1382656" y="464628"/>
                </a:lnTo>
                <a:lnTo>
                  <a:pt x="1366027" y="422570"/>
                </a:lnTo>
                <a:lnTo>
                  <a:pt x="1346719" y="381884"/>
                </a:lnTo>
                <a:lnTo>
                  <a:pt x="1324835" y="342674"/>
                </a:lnTo>
                <a:lnTo>
                  <a:pt x="1300483" y="305041"/>
                </a:lnTo>
                <a:lnTo>
                  <a:pt x="1273769" y="269090"/>
                </a:lnTo>
                <a:lnTo>
                  <a:pt x="1244797" y="234923"/>
                </a:lnTo>
                <a:lnTo>
                  <a:pt x="1213675" y="202644"/>
                </a:lnTo>
                <a:lnTo>
                  <a:pt x="1180507" y="172355"/>
                </a:lnTo>
                <a:lnTo>
                  <a:pt x="1145400" y="144159"/>
                </a:lnTo>
                <a:lnTo>
                  <a:pt x="1108459" y="118159"/>
                </a:lnTo>
                <a:lnTo>
                  <a:pt x="1069791" y="94459"/>
                </a:lnTo>
                <a:lnTo>
                  <a:pt x="1029501" y="73162"/>
                </a:lnTo>
                <a:lnTo>
                  <a:pt x="987694" y="54369"/>
                </a:lnTo>
                <a:lnTo>
                  <a:pt x="944478" y="38186"/>
                </a:lnTo>
                <a:lnTo>
                  <a:pt x="899957" y="24713"/>
                </a:lnTo>
                <a:lnTo>
                  <a:pt x="854237" y="14056"/>
                </a:lnTo>
                <a:lnTo>
                  <a:pt x="807425" y="6315"/>
                </a:lnTo>
                <a:lnTo>
                  <a:pt x="759626" y="1596"/>
                </a:lnTo>
                <a:lnTo>
                  <a:pt x="71094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4">
            <a:extLst>
              <a:ext uri="{FF2B5EF4-FFF2-40B4-BE49-F238E27FC236}">
                <a16:creationId xmlns:a16="http://schemas.microsoft.com/office/drawing/2014/main" id="{871462A2-2958-2256-DB4C-CB79D8B7F0F8}"/>
              </a:ext>
            </a:extLst>
          </p:cNvPr>
          <p:cNvSpPr/>
          <p:nvPr/>
        </p:nvSpPr>
        <p:spPr>
          <a:xfrm>
            <a:off x="11863337" y="7505700"/>
            <a:ext cx="914399" cy="921979"/>
          </a:xfrm>
          <a:custGeom>
            <a:avLst/>
            <a:gdLst/>
            <a:ahLst/>
            <a:cxnLst/>
            <a:rect l="l" t="t" r="r" b="b"/>
            <a:pathLst>
              <a:path w="1422400" h="1384300">
                <a:moveTo>
                  <a:pt x="710946" y="0"/>
                </a:moveTo>
                <a:lnTo>
                  <a:pt x="662265" y="1596"/>
                </a:lnTo>
                <a:lnTo>
                  <a:pt x="614466" y="6315"/>
                </a:lnTo>
                <a:lnTo>
                  <a:pt x="567654" y="14056"/>
                </a:lnTo>
                <a:lnTo>
                  <a:pt x="521934" y="24713"/>
                </a:lnTo>
                <a:lnTo>
                  <a:pt x="477413" y="38186"/>
                </a:lnTo>
                <a:lnTo>
                  <a:pt x="434197" y="54369"/>
                </a:lnTo>
                <a:lnTo>
                  <a:pt x="392390" y="73162"/>
                </a:lnTo>
                <a:lnTo>
                  <a:pt x="352100" y="94459"/>
                </a:lnTo>
                <a:lnTo>
                  <a:pt x="313432" y="118159"/>
                </a:lnTo>
                <a:lnTo>
                  <a:pt x="276491" y="144159"/>
                </a:lnTo>
                <a:lnTo>
                  <a:pt x="241384" y="172355"/>
                </a:lnTo>
                <a:lnTo>
                  <a:pt x="208216" y="202644"/>
                </a:lnTo>
                <a:lnTo>
                  <a:pt x="177094" y="234923"/>
                </a:lnTo>
                <a:lnTo>
                  <a:pt x="148122" y="269090"/>
                </a:lnTo>
                <a:lnTo>
                  <a:pt x="121408" y="305041"/>
                </a:lnTo>
                <a:lnTo>
                  <a:pt x="97056" y="342674"/>
                </a:lnTo>
                <a:lnTo>
                  <a:pt x="75172" y="381884"/>
                </a:lnTo>
                <a:lnTo>
                  <a:pt x="55864" y="422570"/>
                </a:lnTo>
                <a:lnTo>
                  <a:pt x="39235" y="464628"/>
                </a:lnTo>
                <a:lnTo>
                  <a:pt x="25392" y="507955"/>
                </a:lnTo>
                <a:lnTo>
                  <a:pt x="14442" y="552449"/>
                </a:lnTo>
                <a:lnTo>
                  <a:pt x="6489" y="598005"/>
                </a:lnTo>
                <a:lnTo>
                  <a:pt x="1639" y="644522"/>
                </a:lnTo>
                <a:lnTo>
                  <a:pt x="0" y="691896"/>
                </a:lnTo>
                <a:lnTo>
                  <a:pt x="1639" y="739269"/>
                </a:lnTo>
                <a:lnTo>
                  <a:pt x="6489" y="785786"/>
                </a:lnTo>
                <a:lnTo>
                  <a:pt x="14442" y="831342"/>
                </a:lnTo>
                <a:lnTo>
                  <a:pt x="25392" y="875836"/>
                </a:lnTo>
                <a:lnTo>
                  <a:pt x="39235" y="919163"/>
                </a:lnTo>
                <a:lnTo>
                  <a:pt x="55864" y="961221"/>
                </a:lnTo>
                <a:lnTo>
                  <a:pt x="75172" y="1001907"/>
                </a:lnTo>
                <a:lnTo>
                  <a:pt x="97056" y="1041117"/>
                </a:lnTo>
                <a:lnTo>
                  <a:pt x="121408" y="1078750"/>
                </a:lnTo>
                <a:lnTo>
                  <a:pt x="148122" y="1114701"/>
                </a:lnTo>
                <a:lnTo>
                  <a:pt x="177094" y="1148868"/>
                </a:lnTo>
                <a:lnTo>
                  <a:pt x="208216" y="1181147"/>
                </a:lnTo>
                <a:lnTo>
                  <a:pt x="241384" y="1211436"/>
                </a:lnTo>
                <a:lnTo>
                  <a:pt x="276491" y="1239632"/>
                </a:lnTo>
                <a:lnTo>
                  <a:pt x="313432" y="1265632"/>
                </a:lnTo>
                <a:lnTo>
                  <a:pt x="352100" y="1289332"/>
                </a:lnTo>
                <a:lnTo>
                  <a:pt x="392390" y="1310629"/>
                </a:lnTo>
                <a:lnTo>
                  <a:pt x="434197" y="1329422"/>
                </a:lnTo>
                <a:lnTo>
                  <a:pt x="477413" y="1345605"/>
                </a:lnTo>
                <a:lnTo>
                  <a:pt x="521934" y="1359078"/>
                </a:lnTo>
                <a:lnTo>
                  <a:pt x="567654" y="1369735"/>
                </a:lnTo>
                <a:lnTo>
                  <a:pt x="614466" y="1377476"/>
                </a:lnTo>
                <a:lnTo>
                  <a:pt x="662265" y="1382195"/>
                </a:lnTo>
                <a:lnTo>
                  <a:pt x="710946" y="1383792"/>
                </a:lnTo>
                <a:lnTo>
                  <a:pt x="759626" y="1382195"/>
                </a:lnTo>
                <a:lnTo>
                  <a:pt x="807425" y="1377476"/>
                </a:lnTo>
                <a:lnTo>
                  <a:pt x="854237" y="1369735"/>
                </a:lnTo>
                <a:lnTo>
                  <a:pt x="899957" y="1359078"/>
                </a:lnTo>
                <a:lnTo>
                  <a:pt x="944478" y="1345605"/>
                </a:lnTo>
                <a:lnTo>
                  <a:pt x="987694" y="1329422"/>
                </a:lnTo>
                <a:lnTo>
                  <a:pt x="1029501" y="1310629"/>
                </a:lnTo>
                <a:lnTo>
                  <a:pt x="1069791" y="1289332"/>
                </a:lnTo>
                <a:lnTo>
                  <a:pt x="1108459" y="1265632"/>
                </a:lnTo>
                <a:lnTo>
                  <a:pt x="1145400" y="1239632"/>
                </a:lnTo>
                <a:lnTo>
                  <a:pt x="1180507" y="1211436"/>
                </a:lnTo>
                <a:lnTo>
                  <a:pt x="1213675" y="1181147"/>
                </a:lnTo>
                <a:lnTo>
                  <a:pt x="1244797" y="1148868"/>
                </a:lnTo>
                <a:lnTo>
                  <a:pt x="1273769" y="1114701"/>
                </a:lnTo>
                <a:lnTo>
                  <a:pt x="1300483" y="1078750"/>
                </a:lnTo>
                <a:lnTo>
                  <a:pt x="1324835" y="1041117"/>
                </a:lnTo>
                <a:lnTo>
                  <a:pt x="1346719" y="1001907"/>
                </a:lnTo>
                <a:lnTo>
                  <a:pt x="1366027" y="961221"/>
                </a:lnTo>
                <a:lnTo>
                  <a:pt x="1382656" y="919163"/>
                </a:lnTo>
                <a:lnTo>
                  <a:pt x="1396499" y="875836"/>
                </a:lnTo>
                <a:lnTo>
                  <a:pt x="1407449" y="831342"/>
                </a:lnTo>
                <a:lnTo>
                  <a:pt x="1415402" y="785786"/>
                </a:lnTo>
                <a:lnTo>
                  <a:pt x="1420252" y="739269"/>
                </a:lnTo>
                <a:lnTo>
                  <a:pt x="1421892" y="691896"/>
                </a:lnTo>
                <a:lnTo>
                  <a:pt x="1420252" y="644522"/>
                </a:lnTo>
                <a:lnTo>
                  <a:pt x="1415402" y="598005"/>
                </a:lnTo>
                <a:lnTo>
                  <a:pt x="1407449" y="552449"/>
                </a:lnTo>
                <a:lnTo>
                  <a:pt x="1396499" y="507955"/>
                </a:lnTo>
                <a:lnTo>
                  <a:pt x="1382656" y="464628"/>
                </a:lnTo>
                <a:lnTo>
                  <a:pt x="1366027" y="422570"/>
                </a:lnTo>
                <a:lnTo>
                  <a:pt x="1346719" y="381884"/>
                </a:lnTo>
                <a:lnTo>
                  <a:pt x="1324835" y="342674"/>
                </a:lnTo>
                <a:lnTo>
                  <a:pt x="1300483" y="305041"/>
                </a:lnTo>
                <a:lnTo>
                  <a:pt x="1273769" y="269090"/>
                </a:lnTo>
                <a:lnTo>
                  <a:pt x="1244797" y="234923"/>
                </a:lnTo>
                <a:lnTo>
                  <a:pt x="1213675" y="202644"/>
                </a:lnTo>
                <a:lnTo>
                  <a:pt x="1180507" y="172355"/>
                </a:lnTo>
                <a:lnTo>
                  <a:pt x="1145400" y="144159"/>
                </a:lnTo>
                <a:lnTo>
                  <a:pt x="1108459" y="118159"/>
                </a:lnTo>
                <a:lnTo>
                  <a:pt x="1069791" y="94459"/>
                </a:lnTo>
                <a:lnTo>
                  <a:pt x="1029501" y="73162"/>
                </a:lnTo>
                <a:lnTo>
                  <a:pt x="987694" y="54369"/>
                </a:lnTo>
                <a:lnTo>
                  <a:pt x="944478" y="38186"/>
                </a:lnTo>
                <a:lnTo>
                  <a:pt x="899957" y="24713"/>
                </a:lnTo>
                <a:lnTo>
                  <a:pt x="854237" y="14056"/>
                </a:lnTo>
                <a:lnTo>
                  <a:pt x="807425" y="6315"/>
                </a:lnTo>
                <a:lnTo>
                  <a:pt x="759626" y="1596"/>
                </a:lnTo>
                <a:lnTo>
                  <a:pt x="710946" y="0"/>
                </a:lnTo>
                <a:close/>
              </a:path>
            </a:pathLst>
          </a:custGeom>
          <a:solidFill>
            <a:srgbClr val="C0504D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1017</TotalTime>
  <Words>816</Words>
  <Application>Microsoft Office PowerPoint</Application>
  <PresentationFormat>Personnalisé</PresentationFormat>
  <Paragraphs>170</Paragraphs>
  <Slides>8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Roboto</vt:lpstr>
      <vt:lpstr>Trebuchet MS</vt:lpstr>
      <vt:lpstr>Office Theme</vt:lpstr>
      <vt:lpstr>Présentation PowerPoint</vt:lpstr>
      <vt:lpstr>EDUCATION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Parcours « Ingénierie et Gestion de l’Environnement » IGE</dc:title>
  <dc:creator>Sabrina RAMESSUR</dc:creator>
  <cp:lastModifiedBy>Cathy DESCAMPS-LARGE</cp:lastModifiedBy>
  <cp:revision>36</cp:revision>
  <dcterms:created xsi:type="dcterms:W3CDTF">2023-11-07T14:02:12Z</dcterms:created>
  <dcterms:modified xsi:type="dcterms:W3CDTF">2025-02-07T11:08:37Z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2023-11-07T00:00:00Z</vt:filetime>
  </property>
  <property fmtid="{D5CDD505-2E9C-101B-9397-08002B2CF9AE}" pid="3" name="Creator">
    <vt:lpwstr>Microsoft® PowerPoint® for Microsoft 365</vt:lpwstr>
  </property>
  <property fmtid="{D5CDD505-2E9C-101B-9397-08002B2CF9AE}" pid="4" name="LastSaved">
    <vt:filetime>2023-11-07T00:00:00Z</vt:filetime>
  </property>
  <property fmtid="{D5CDD505-2E9C-101B-9397-08002B2CF9AE}" pid="5" name="NXPowerLiteLastOptimized">
    <vt:lpwstr>2582723</vt:lpwstr>
  </property>
  <property fmtid="{D5CDD505-2E9C-101B-9397-08002B2CF9AE}" pid="6" name="NXPowerLiteSettings">
    <vt:lpwstr>F7000400038000</vt:lpwstr>
  </property>
  <property fmtid="{D5CDD505-2E9C-101B-9397-08002B2CF9AE}" pid="7" name="NXPowerLiteVersion">
    <vt:lpwstr>S10.0.0</vt:lpwstr>
  </property>
</Properties>
</file>